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63" r:id="rId2"/>
    <p:sldId id="790" r:id="rId3"/>
    <p:sldId id="364" r:id="rId4"/>
    <p:sldId id="858" r:id="rId5"/>
    <p:sldId id="793" r:id="rId6"/>
    <p:sldId id="846" r:id="rId7"/>
    <p:sldId id="799" r:id="rId8"/>
    <p:sldId id="278" r:id="rId9"/>
    <p:sldId id="291"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790940-40D4-495E-AF26-D3F06CA5FC2D}">
          <p14:sldIdLst>
            <p14:sldId id="363"/>
            <p14:sldId id="790"/>
            <p14:sldId id="364"/>
            <p14:sldId id="858"/>
            <p14:sldId id="793"/>
            <p14:sldId id="846"/>
            <p14:sldId id="799"/>
            <p14:sldId id="278"/>
            <p14:sldId id="291"/>
          </p14:sldIdLst>
        </p14:section>
        <p14:section name="tem" id="{86F918C8-7857-4638-BA2C-2FFCA83DA4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A5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291" autoAdjust="0"/>
  </p:normalViewPr>
  <p:slideViewPr>
    <p:cSldViewPr snapToGrid="0">
      <p:cViewPr varScale="1">
        <p:scale>
          <a:sx n="90" d="100"/>
          <a:sy n="90"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9183A1-50FE-47C5-8496-30507D804FA1}" type="datetimeFigureOut">
              <a:rPr lang="en-US" smtClean="0"/>
              <a:t>10/11/2019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E00A12-DAA5-4D1A-B722-FF3EDEC2E30C}" type="slidenum">
              <a:rPr lang="en-US" smtClean="0"/>
              <a:t>‹#›</a:t>
            </a:fld>
            <a:endParaRPr lang="en-US"/>
          </a:p>
        </p:txBody>
      </p:sp>
    </p:spTree>
    <p:extLst>
      <p:ext uri="{BB962C8B-B14F-4D97-AF65-F5344CB8AC3E}">
        <p14:creationId xmlns:p14="http://schemas.microsoft.com/office/powerpoint/2010/main" val="237719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BCF0AB9-46F3-4015-B51B-EBBC9C60AF97}"/>
              </a:ext>
            </a:extLst>
          </p:cNvPr>
          <p:cNvSpPr>
            <a:spLocks noGrp="1"/>
          </p:cNvSpPr>
          <p:nvPr>
            <p:ph type="pic" sz="quarter" idx="10"/>
          </p:nvPr>
        </p:nvSpPr>
        <p:spPr>
          <a:xfrm>
            <a:off x="-12598" y="-9520"/>
            <a:ext cx="5131492" cy="4436059"/>
          </a:xfrm>
          <a:custGeom>
            <a:avLst/>
            <a:gdLst>
              <a:gd name="connsiteX0" fmla="*/ 0 w 5131492"/>
              <a:gd name="connsiteY0" fmla="*/ 0 h 4436059"/>
              <a:gd name="connsiteX1" fmla="*/ 4783662 w 5131492"/>
              <a:gd name="connsiteY1" fmla="*/ 0 h 4436059"/>
              <a:gd name="connsiteX2" fmla="*/ 4832966 w 5131492"/>
              <a:gd name="connsiteY2" fmla="*/ 96264 h 4436059"/>
              <a:gd name="connsiteX3" fmla="*/ 5131492 w 5131492"/>
              <a:gd name="connsiteY3" fmla="*/ 1408734 h 4436059"/>
              <a:gd name="connsiteX4" fmla="*/ 2104168 w 5131492"/>
              <a:gd name="connsiteY4" fmla="*/ 4436059 h 4436059"/>
              <a:gd name="connsiteX5" fmla="*/ 178508 w 5131492"/>
              <a:gd name="connsiteY5" fmla="*/ 3744765 h 4436059"/>
              <a:gd name="connsiteX6" fmla="*/ 0 w 5131492"/>
              <a:gd name="connsiteY6" fmla="*/ 3582526 h 44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1492" h="4436059">
                <a:moveTo>
                  <a:pt x="0" y="0"/>
                </a:moveTo>
                <a:lnTo>
                  <a:pt x="4783662" y="0"/>
                </a:lnTo>
                <a:lnTo>
                  <a:pt x="4832966" y="96264"/>
                </a:lnTo>
                <a:cubicBezTo>
                  <a:pt x="5024280" y="493306"/>
                  <a:pt x="5131492" y="938500"/>
                  <a:pt x="5131492" y="1408734"/>
                </a:cubicBezTo>
                <a:cubicBezTo>
                  <a:pt x="5131492" y="3080680"/>
                  <a:pt x="3776113" y="4436059"/>
                  <a:pt x="2104168" y="4436059"/>
                </a:cubicBezTo>
                <a:cubicBezTo>
                  <a:pt x="1372691" y="4436059"/>
                  <a:pt x="701809" y="4176631"/>
                  <a:pt x="178508" y="3744765"/>
                </a:cubicBezTo>
                <a:lnTo>
                  <a:pt x="0" y="3582526"/>
                </a:lnTo>
                <a:close/>
              </a:path>
            </a:pathLst>
          </a:custGeom>
        </p:spPr>
        <p:txBody>
          <a:bodyPr wrap="square">
            <a:noAutofit/>
          </a:bodyPr>
          <a:lstStyle/>
          <a:p>
            <a:endParaRPr lang="en-US"/>
          </a:p>
        </p:txBody>
      </p:sp>
    </p:spTree>
    <p:extLst>
      <p:ext uri="{BB962C8B-B14F-4D97-AF65-F5344CB8AC3E}">
        <p14:creationId xmlns:p14="http://schemas.microsoft.com/office/powerpoint/2010/main" val="25317325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7D16BD7-642E-4459-B0A7-3CAEAC4C81BA}"/>
              </a:ext>
            </a:extLst>
          </p:cNvPr>
          <p:cNvSpPr>
            <a:spLocks noGrp="1"/>
          </p:cNvSpPr>
          <p:nvPr>
            <p:ph type="pic" sz="quarter" idx="10"/>
          </p:nvPr>
        </p:nvSpPr>
        <p:spPr>
          <a:xfrm>
            <a:off x="4673598" y="0"/>
            <a:ext cx="7518402" cy="6858000"/>
          </a:xfrm>
          <a:custGeom>
            <a:avLst/>
            <a:gdLst>
              <a:gd name="connsiteX0" fmla="*/ 0 w 7518402"/>
              <a:gd name="connsiteY0" fmla="*/ 0 h 6858000"/>
              <a:gd name="connsiteX1" fmla="*/ 7518402 w 7518402"/>
              <a:gd name="connsiteY1" fmla="*/ 0 h 6858000"/>
              <a:gd name="connsiteX2" fmla="*/ 7518402 w 7518402"/>
              <a:gd name="connsiteY2" fmla="*/ 6858000 h 6858000"/>
              <a:gd name="connsiteX3" fmla="*/ 0 w 7518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18402" h="6858000">
                <a:moveTo>
                  <a:pt x="0" y="0"/>
                </a:moveTo>
                <a:lnTo>
                  <a:pt x="7518402" y="0"/>
                </a:lnTo>
                <a:lnTo>
                  <a:pt x="751840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6869490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F7DF321-E1C2-4102-9F72-7590251CD1D6}"/>
              </a:ext>
            </a:extLst>
          </p:cNvPr>
          <p:cNvSpPr>
            <a:spLocks noGrp="1"/>
          </p:cNvSpPr>
          <p:nvPr>
            <p:ph type="pic" sz="quarter" idx="10"/>
          </p:nvPr>
        </p:nvSpPr>
        <p:spPr>
          <a:xfrm>
            <a:off x="3401785" y="1284683"/>
            <a:ext cx="8790215" cy="5573317"/>
          </a:xfrm>
          <a:custGeom>
            <a:avLst/>
            <a:gdLst>
              <a:gd name="connsiteX0" fmla="*/ 4814271 w 8790215"/>
              <a:gd name="connsiteY0" fmla="*/ 2160176 h 5573317"/>
              <a:gd name="connsiteX1" fmla="*/ 7468020 w 8790215"/>
              <a:gd name="connsiteY1" fmla="*/ 4814211 h 5573317"/>
              <a:gd name="connsiteX2" fmla="*/ 6708643 w 8790215"/>
              <a:gd name="connsiteY2" fmla="*/ 5573317 h 5573317"/>
              <a:gd name="connsiteX3" fmla="*/ 2919898 w 8790215"/>
              <a:gd name="connsiteY3" fmla="*/ 5573317 h 5573317"/>
              <a:gd name="connsiteX4" fmla="*/ 2160521 w 8790215"/>
              <a:gd name="connsiteY4" fmla="*/ 4814211 h 5573317"/>
              <a:gd name="connsiteX5" fmla="*/ 4814271 w 8790215"/>
              <a:gd name="connsiteY5" fmla="*/ 0 h 5573317"/>
              <a:gd name="connsiteX6" fmla="*/ 8790215 w 8790215"/>
              <a:gd name="connsiteY6" fmla="*/ 3975891 h 5573317"/>
              <a:gd name="connsiteX7" fmla="*/ 8790215 w 8790215"/>
              <a:gd name="connsiteY7" fmla="*/ 5573317 h 5573317"/>
              <a:gd name="connsiteX8" fmla="*/ 7043567 w 8790215"/>
              <a:gd name="connsiteY8" fmla="*/ 5573317 h 5573317"/>
              <a:gd name="connsiteX9" fmla="*/ 7802944 w 8790215"/>
              <a:gd name="connsiteY9" fmla="*/ 4814211 h 5573317"/>
              <a:gd name="connsiteX10" fmla="*/ 4814271 w 8790215"/>
              <a:gd name="connsiteY10" fmla="*/ 1825519 h 5573317"/>
              <a:gd name="connsiteX11" fmla="*/ 1825597 w 8790215"/>
              <a:gd name="connsiteY11" fmla="*/ 4814211 h 5573317"/>
              <a:gd name="connsiteX12" fmla="*/ 2585381 w 8790215"/>
              <a:gd name="connsiteY12" fmla="*/ 5573317 h 5573317"/>
              <a:gd name="connsiteX13" fmla="*/ 759784 w 8790215"/>
              <a:gd name="connsiteY13" fmla="*/ 5573317 h 5573317"/>
              <a:gd name="connsiteX14" fmla="*/ 0 w 8790215"/>
              <a:gd name="connsiteY14" fmla="*/ 4814211 h 557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0215" h="5573317">
                <a:moveTo>
                  <a:pt x="4814271" y="2160176"/>
                </a:moveTo>
                <a:lnTo>
                  <a:pt x="7468020" y="4814211"/>
                </a:lnTo>
                <a:lnTo>
                  <a:pt x="6708643" y="5573317"/>
                </a:lnTo>
                <a:lnTo>
                  <a:pt x="2919898" y="5573317"/>
                </a:lnTo>
                <a:lnTo>
                  <a:pt x="2160521" y="4814211"/>
                </a:lnTo>
                <a:close/>
                <a:moveTo>
                  <a:pt x="4814271" y="0"/>
                </a:moveTo>
                <a:lnTo>
                  <a:pt x="8790215" y="3975891"/>
                </a:lnTo>
                <a:lnTo>
                  <a:pt x="8790215" y="5573317"/>
                </a:lnTo>
                <a:lnTo>
                  <a:pt x="7043567" y="5573317"/>
                </a:lnTo>
                <a:lnTo>
                  <a:pt x="7802944" y="4814211"/>
                </a:lnTo>
                <a:lnTo>
                  <a:pt x="4814271" y="1825519"/>
                </a:lnTo>
                <a:lnTo>
                  <a:pt x="1825597" y="4814211"/>
                </a:lnTo>
                <a:lnTo>
                  <a:pt x="2585381" y="5573317"/>
                </a:lnTo>
                <a:lnTo>
                  <a:pt x="759784" y="5573317"/>
                </a:lnTo>
                <a:lnTo>
                  <a:pt x="0" y="4814211"/>
                </a:lnTo>
                <a:close/>
              </a:path>
            </a:pathLst>
          </a:custGeom>
        </p:spPr>
        <p:txBody>
          <a:bodyPr wrap="square">
            <a:noAutofit/>
          </a:bodyPr>
          <a:lstStyle/>
          <a:p>
            <a:endParaRPr lang="en-US"/>
          </a:p>
        </p:txBody>
      </p:sp>
    </p:spTree>
    <p:extLst>
      <p:ext uri="{BB962C8B-B14F-4D97-AF65-F5344CB8AC3E}">
        <p14:creationId xmlns:p14="http://schemas.microsoft.com/office/powerpoint/2010/main" val="108420067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2_Custom Layout">
    <p:bg>
      <p:bgPr>
        <a:solidFill>
          <a:srgbClr val="FFFFFF"/>
        </a:solidFill>
        <a:effectLst/>
      </p:bgPr>
    </p:bg>
    <p:spTree>
      <p:nvGrpSpPr>
        <p:cNvPr id="1" name=""/>
        <p:cNvGrpSpPr/>
        <p:nvPr/>
      </p:nvGrpSpPr>
      <p:grpSpPr>
        <a:xfrm>
          <a:off x="0" y="0"/>
          <a:ext cx="0" cy="0"/>
          <a:chOff x="0" y="0"/>
          <a:chExt cx="0" cy="0"/>
        </a:xfrm>
      </p:grpSpPr>
      <p:sp>
        <p:nvSpPr>
          <p:cNvPr id="46" name="Image"/>
          <p:cNvSpPr>
            <a:spLocks noGrp="1"/>
          </p:cNvSpPr>
          <p:nvPr>
            <p:ph type="pic" idx="13"/>
          </p:nvPr>
        </p:nvSpPr>
        <p:spPr>
          <a:xfrm>
            <a:off x="-1" y="0"/>
            <a:ext cx="7133509" cy="5872668"/>
          </a:xfrm>
          <a:prstGeom prst="rect">
            <a:avLst/>
          </a:prstGeom>
        </p:spPr>
        <p:txBody>
          <a:bodyPr lIns="91439" rIns="91439"/>
          <a:lstStyle/>
          <a:p>
            <a:endParaRPr/>
          </a:p>
        </p:txBody>
      </p:sp>
    </p:spTree>
    <p:extLst>
      <p:ext uri="{BB962C8B-B14F-4D97-AF65-F5344CB8AC3E}">
        <p14:creationId xmlns:p14="http://schemas.microsoft.com/office/powerpoint/2010/main" val="6537232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pattFill prst="pct5">
            <a:fgClr>
              <a:schemeClr val="tx2"/>
            </a:fgClr>
            <a:bgClr>
              <a:schemeClr val="bg1"/>
            </a:bgClr>
          </a:pattFill>
        </p:spPr>
        <p:txBody>
          <a:bodyPr/>
          <a:lstStyle/>
          <a:p>
            <a:endParaRPr lang="en-US"/>
          </a:p>
        </p:txBody>
      </p:sp>
    </p:spTree>
    <p:extLst>
      <p:ext uri="{BB962C8B-B14F-4D97-AF65-F5344CB8AC3E}">
        <p14:creationId xmlns:p14="http://schemas.microsoft.com/office/powerpoint/2010/main" val="411195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70582" y="1774793"/>
            <a:ext cx="2030844" cy="2372660"/>
          </a:xfrm>
          <a:custGeom>
            <a:avLst/>
            <a:gdLst>
              <a:gd name="connsiteX0" fmla="*/ 1015422 w 2030844"/>
              <a:gd name="connsiteY0" fmla="*/ 0 h 2372660"/>
              <a:gd name="connsiteX1" fmla="*/ 2030844 w 2030844"/>
              <a:gd name="connsiteY1" fmla="*/ 507711 h 2372660"/>
              <a:gd name="connsiteX2" fmla="*/ 2030844 w 2030844"/>
              <a:gd name="connsiteY2" fmla="*/ 1864949 h 2372660"/>
              <a:gd name="connsiteX3" fmla="*/ 1015422 w 2030844"/>
              <a:gd name="connsiteY3" fmla="*/ 2372660 h 2372660"/>
              <a:gd name="connsiteX4" fmla="*/ 0 w 2030844"/>
              <a:gd name="connsiteY4" fmla="*/ 1864949 h 2372660"/>
              <a:gd name="connsiteX5" fmla="*/ 0 w 2030844"/>
              <a:gd name="connsiteY5" fmla="*/ 507711 h 237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844" h="2372660">
                <a:moveTo>
                  <a:pt x="1015422" y="0"/>
                </a:moveTo>
                <a:lnTo>
                  <a:pt x="2030844" y="507711"/>
                </a:lnTo>
                <a:lnTo>
                  <a:pt x="2030844" y="1864949"/>
                </a:lnTo>
                <a:lnTo>
                  <a:pt x="1015422" y="2372660"/>
                </a:lnTo>
                <a:lnTo>
                  <a:pt x="0" y="1864949"/>
                </a:lnTo>
                <a:lnTo>
                  <a:pt x="0" y="507711"/>
                </a:lnTo>
                <a:close/>
              </a:path>
            </a:pathLst>
          </a:custGeom>
          <a:pattFill prst="pct5">
            <a:fgClr>
              <a:schemeClr val="tx2"/>
            </a:fgClr>
            <a:bgClr>
              <a:schemeClr val="bg1"/>
            </a:bgClr>
          </a:pattFill>
        </p:spPr>
        <p:txBody>
          <a:bodyPr wrap="square">
            <a:noAutofit/>
          </a:bodyPr>
          <a:lstStyle/>
          <a:p>
            <a:endParaRPr lang="en-US"/>
          </a:p>
        </p:txBody>
      </p:sp>
      <p:sp>
        <p:nvSpPr>
          <p:cNvPr id="10" name="TextBox 9"/>
          <p:cNvSpPr txBox="1"/>
          <p:nvPr userDrawn="1"/>
        </p:nvSpPr>
        <p:spPr>
          <a:xfrm>
            <a:off x="11454374" y="6416034"/>
            <a:ext cx="394340"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tx2"/>
                </a:solidFill>
                <a:latin typeface="+mn-lt"/>
                <a:ea typeface="Roboto" panose="02000000000000000000" pitchFamily="2" charset="0"/>
              </a:rPr>
              <a:pPr lvl="0" algn="r"/>
              <a:t>‹#›</a:t>
            </a:fld>
            <a:endParaRPr lang="id-ID" b="0" dirty="0">
              <a:solidFill>
                <a:schemeClr val="tx2"/>
              </a:solidFill>
              <a:latin typeface="+mn-lt"/>
              <a:ea typeface="Roboto" panose="02000000000000000000" pitchFamily="2" charset="0"/>
            </a:endParaRPr>
          </a:p>
        </p:txBody>
      </p:sp>
      <p:sp>
        <p:nvSpPr>
          <p:cNvPr id="11" name="TextBox 10"/>
          <p:cNvSpPr txBox="1"/>
          <p:nvPr userDrawn="1"/>
        </p:nvSpPr>
        <p:spPr>
          <a:xfrm>
            <a:off x="340995" y="6416034"/>
            <a:ext cx="2023631" cy="276999"/>
          </a:xfrm>
          <a:prstGeom prst="rect">
            <a:avLst/>
          </a:prstGeom>
          <a:noFill/>
        </p:spPr>
        <p:txBody>
          <a:bodyPr wrap="none" rtlCol="0">
            <a:spAutoFit/>
          </a:bodyPr>
          <a:lstStyle/>
          <a:p>
            <a:r>
              <a:rPr lang="en-US" sz="1200" b="0" spc="20" baseline="0" dirty="0">
                <a:gradFill>
                  <a:gsLst>
                    <a:gs pos="0">
                      <a:schemeClr val="accent1"/>
                    </a:gs>
                    <a:gs pos="100000">
                      <a:schemeClr val="accent4"/>
                    </a:gs>
                  </a:gsLst>
                  <a:lin ang="2700000" scaled="0"/>
                </a:gradFill>
                <a:latin typeface="+mj-lt"/>
                <a:ea typeface="Roboto" panose="02000000000000000000" pitchFamily="2" charset="0"/>
                <a:cs typeface="Calibri" panose="020F0502020204030204" pitchFamily="34" charset="0"/>
              </a:rPr>
              <a:t>Employ </a:t>
            </a:r>
            <a:r>
              <a:rPr lang="en-US" sz="1200" b="0" spc="20" baseline="0" dirty="0">
                <a:solidFill>
                  <a:schemeClr val="tx2"/>
                </a:solidFill>
                <a:latin typeface="+mn-lt"/>
                <a:ea typeface="Roboto" panose="02000000000000000000" pitchFamily="2" charset="0"/>
                <a:cs typeface="Calibri" panose="020F0502020204030204" pitchFamily="34" charset="0"/>
              </a:rPr>
              <a:t>Prince George’s</a:t>
            </a:r>
          </a:p>
        </p:txBody>
      </p:sp>
    </p:spTree>
    <p:extLst>
      <p:ext uri="{BB962C8B-B14F-4D97-AF65-F5344CB8AC3E}">
        <p14:creationId xmlns:p14="http://schemas.microsoft.com/office/powerpoint/2010/main" val="15535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4" name="TextBox 3"/>
          <p:cNvSpPr txBox="1"/>
          <p:nvPr userDrawn="1"/>
        </p:nvSpPr>
        <p:spPr>
          <a:xfrm>
            <a:off x="11454374" y="6416034"/>
            <a:ext cx="394340"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tx2"/>
                </a:solidFill>
                <a:latin typeface="+mn-lt"/>
                <a:ea typeface="Roboto" panose="02000000000000000000" pitchFamily="2" charset="0"/>
              </a:rPr>
              <a:pPr lvl="0" algn="r"/>
              <a:t>‹#›</a:t>
            </a:fld>
            <a:endParaRPr lang="id-ID" b="0" dirty="0">
              <a:solidFill>
                <a:schemeClr val="tx2"/>
              </a:solidFill>
              <a:latin typeface="+mn-lt"/>
              <a:ea typeface="Roboto" panose="02000000000000000000" pitchFamily="2" charset="0"/>
            </a:endParaRPr>
          </a:p>
        </p:txBody>
      </p:sp>
      <p:sp>
        <p:nvSpPr>
          <p:cNvPr id="5" name="TextBox 4"/>
          <p:cNvSpPr txBox="1"/>
          <p:nvPr userDrawn="1"/>
        </p:nvSpPr>
        <p:spPr>
          <a:xfrm>
            <a:off x="340995" y="6416034"/>
            <a:ext cx="2023631" cy="461665"/>
          </a:xfrm>
          <a:prstGeom prst="rect">
            <a:avLst/>
          </a:prstGeom>
          <a:noFill/>
        </p:spPr>
        <p:txBody>
          <a:bodyPr wrap="none" rtlCol="0">
            <a:spAutoFit/>
          </a:bodyPr>
          <a:lstStyle/>
          <a:p>
            <a:r>
              <a:rPr lang="en-US" sz="1200" b="0" spc="20" baseline="0" dirty="0">
                <a:gradFill>
                  <a:gsLst>
                    <a:gs pos="0">
                      <a:schemeClr val="accent1"/>
                    </a:gs>
                    <a:gs pos="100000">
                      <a:schemeClr val="accent4"/>
                    </a:gs>
                  </a:gsLst>
                  <a:lin ang="2700000" scaled="0"/>
                </a:gradFill>
                <a:latin typeface="+mj-lt"/>
                <a:ea typeface="Roboto" panose="02000000000000000000" pitchFamily="2" charset="0"/>
                <a:cs typeface="Calibri" panose="020F0502020204030204" pitchFamily="34" charset="0"/>
              </a:rPr>
              <a:t>Employ </a:t>
            </a:r>
            <a:r>
              <a:rPr lang="en-US" sz="1200" b="0" spc="20" baseline="0" dirty="0">
                <a:solidFill>
                  <a:schemeClr val="tx2"/>
                </a:solidFill>
                <a:latin typeface="+mn-lt"/>
                <a:ea typeface="Roboto" panose="02000000000000000000" pitchFamily="2" charset="0"/>
                <a:cs typeface="Calibri" panose="020F0502020204030204" pitchFamily="34" charset="0"/>
              </a:rPr>
              <a:t>Prince George’s</a:t>
            </a:r>
          </a:p>
          <a:p>
            <a:endParaRPr lang="en-US" sz="1200" b="0" spc="20" baseline="0" dirty="0">
              <a:solidFill>
                <a:schemeClr val="tx2"/>
              </a:solidFill>
              <a:latin typeface="+mn-lt"/>
              <a:ea typeface="Roboto" panose="02000000000000000000" pitchFamily="2" charset="0"/>
              <a:cs typeface="Calibri" panose="020F0502020204030204" pitchFamily="34" charset="0"/>
            </a:endParaRPr>
          </a:p>
        </p:txBody>
      </p:sp>
      <p:sp>
        <p:nvSpPr>
          <p:cNvPr id="9" name="Title Placeholder 1"/>
          <p:cNvSpPr>
            <a:spLocks noGrp="1"/>
          </p:cNvSpPr>
          <p:nvPr>
            <p:ph type="title"/>
          </p:nvPr>
        </p:nvSpPr>
        <p:spPr>
          <a:xfrm>
            <a:off x="549966" y="642083"/>
            <a:ext cx="11092069" cy="565149"/>
          </a:xfrm>
          <a:prstGeom prst="rect">
            <a:avLst/>
          </a:prstGeom>
        </p:spPr>
        <p:txBody>
          <a:bodyPr vert="horz" lIns="182843" tIns="91422" rIns="182843" bIns="91422" rtlCol="0" anchor="ctr">
            <a:noAutofit/>
          </a:bodyPr>
          <a:lstStyle>
            <a:lvl1pPr algn="ctr">
              <a:defRPr sz="3600" b="0" baseline="0">
                <a:solidFill>
                  <a:schemeClr val="tx2"/>
                </a:solidFill>
                <a:latin typeface="+mj-lt"/>
                <a:ea typeface="Roboto Thin" pitchFamily="2" charset="0"/>
                <a:cs typeface="Arial" panose="020B0604020202020204" pitchFamily="34" charset="0"/>
              </a:defRPr>
            </a:lvl1pPr>
          </a:lstStyle>
          <a:p>
            <a:endParaRPr lang="en-US" dirty="0"/>
          </a:p>
        </p:txBody>
      </p:sp>
      <p:sp>
        <p:nvSpPr>
          <p:cNvPr id="10" name="TextBox 9"/>
          <p:cNvSpPr txBox="1"/>
          <p:nvPr userDrawn="1"/>
        </p:nvSpPr>
        <p:spPr>
          <a:xfrm>
            <a:off x="4057650" y="350944"/>
            <a:ext cx="4076700" cy="338554"/>
          </a:xfrm>
          <a:prstGeom prst="rect">
            <a:avLst/>
          </a:prstGeom>
          <a:noFill/>
        </p:spPr>
        <p:txBody>
          <a:bodyPr wrap="square" rtlCol="0">
            <a:spAutoFit/>
          </a:bodyPr>
          <a:lstStyle/>
          <a:p>
            <a:pPr algn="ctr"/>
            <a:r>
              <a:rPr lang="en-US" sz="1600">
                <a:solidFill>
                  <a:schemeClr val="tx2"/>
                </a:solidFill>
              </a:rPr>
              <a:t>Inseert Subtitle Text Here</a:t>
            </a:r>
          </a:p>
        </p:txBody>
      </p:sp>
      <p:sp>
        <p:nvSpPr>
          <p:cNvPr id="11" name="Picture Placeholder 10"/>
          <p:cNvSpPr>
            <a:spLocks noGrp="1"/>
          </p:cNvSpPr>
          <p:nvPr>
            <p:ph type="pic" sz="quarter" idx="10"/>
          </p:nvPr>
        </p:nvSpPr>
        <p:spPr>
          <a:xfrm>
            <a:off x="0" y="1690688"/>
            <a:ext cx="12192000" cy="2395538"/>
          </a:xfrm>
          <a:custGeom>
            <a:avLst/>
            <a:gdLst>
              <a:gd name="connsiteX0" fmla="*/ 0 w 12192000"/>
              <a:gd name="connsiteY0" fmla="*/ 0 h 2395538"/>
              <a:gd name="connsiteX1" fmla="*/ 12192000 w 12192000"/>
              <a:gd name="connsiteY1" fmla="*/ 0 h 2395538"/>
              <a:gd name="connsiteX2" fmla="*/ 12192000 w 12192000"/>
              <a:gd name="connsiteY2" fmla="*/ 2395538 h 2395538"/>
              <a:gd name="connsiteX3" fmla="*/ 0 w 12192000"/>
              <a:gd name="connsiteY3" fmla="*/ 2395538 h 2395538"/>
            </a:gdLst>
            <a:ahLst/>
            <a:cxnLst>
              <a:cxn ang="0">
                <a:pos x="connsiteX0" y="connsiteY0"/>
              </a:cxn>
              <a:cxn ang="0">
                <a:pos x="connsiteX1" y="connsiteY1"/>
              </a:cxn>
              <a:cxn ang="0">
                <a:pos x="connsiteX2" y="connsiteY2"/>
              </a:cxn>
              <a:cxn ang="0">
                <a:pos x="connsiteX3" y="connsiteY3"/>
              </a:cxn>
            </a:cxnLst>
            <a:rect l="l" t="t" r="r" b="b"/>
            <a:pathLst>
              <a:path w="12192000" h="2395538">
                <a:moveTo>
                  <a:pt x="0" y="0"/>
                </a:moveTo>
                <a:lnTo>
                  <a:pt x="12192000" y="0"/>
                </a:lnTo>
                <a:lnTo>
                  <a:pt x="12192000" y="2395538"/>
                </a:lnTo>
                <a:lnTo>
                  <a:pt x="0" y="2395538"/>
                </a:lnTo>
                <a:close/>
              </a:path>
            </a:pathLst>
          </a:custGeom>
          <a:pattFill prst="pct5">
            <a:fgClr>
              <a:schemeClr val="tx2"/>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221454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1_Blank">
    <p:spTree>
      <p:nvGrpSpPr>
        <p:cNvPr id="1" name=""/>
        <p:cNvGrpSpPr/>
        <p:nvPr/>
      </p:nvGrpSpPr>
      <p:grpSpPr>
        <a:xfrm>
          <a:off x="0" y="0"/>
          <a:ext cx="0" cy="0"/>
          <a:chOff x="0" y="0"/>
          <a:chExt cx="0" cy="0"/>
        </a:xfrm>
      </p:grpSpPr>
      <p:sp>
        <p:nvSpPr>
          <p:cNvPr id="4" name="TextBox 3"/>
          <p:cNvSpPr txBox="1"/>
          <p:nvPr userDrawn="1"/>
        </p:nvSpPr>
        <p:spPr>
          <a:xfrm>
            <a:off x="11454374" y="6416034"/>
            <a:ext cx="394340"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tx2"/>
                </a:solidFill>
                <a:latin typeface="+mn-lt"/>
                <a:ea typeface="Roboto" panose="02000000000000000000" pitchFamily="2" charset="0"/>
              </a:rPr>
              <a:pPr lvl="0" algn="r"/>
              <a:t>‹#›</a:t>
            </a:fld>
            <a:endParaRPr lang="id-ID" b="0" dirty="0">
              <a:solidFill>
                <a:schemeClr val="tx2"/>
              </a:solidFill>
              <a:latin typeface="+mn-lt"/>
              <a:ea typeface="Roboto" panose="02000000000000000000" pitchFamily="2" charset="0"/>
            </a:endParaRPr>
          </a:p>
        </p:txBody>
      </p:sp>
      <p:sp>
        <p:nvSpPr>
          <p:cNvPr id="5" name="TextBox 4"/>
          <p:cNvSpPr txBox="1"/>
          <p:nvPr userDrawn="1"/>
        </p:nvSpPr>
        <p:spPr>
          <a:xfrm>
            <a:off x="340995" y="6416034"/>
            <a:ext cx="2053447" cy="276999"/>
          </a:xfrm>
          <a:prstGeom prst="rect">
            <a:avLst/>
          </a:prstGeom>
          <a:noFill/>
        </p:spPr>
        <p:txBody>
          <a:bodyPr wrap="none" rtlCol="0">
            <a:spAutoFit/>
          </a:bodyPr>
          <a:lstStyle/>
          <a:p>
            <a:r>
              <a:rPr lang="en-US" sz="1200" b="0" spc="20" baseline="0">
                <a:gradFill>
                  <a:gsLst>
                    <a:gs pos="0">
                      <a:schemeClr val="accent1"/>
                    </a:gs>
                    <a:gs pos="100000">
                      <a:schemeClr val="accent4"/>
                    </a:gs>
                  </a:gsLst>
                  <a:lin ang="2700000" scaled="0"/>
                </a:gradFill>
                <a:latin typeface="+mj-lt"/>
                <a:ea typeface="Roboto" panose="02000000000000000000" pitchFamily="2" charset="0"/>
                <a:cs typeface="Calibri" panose="020F0502020204030204" pitchFamily="34" charset="0"/>
              </a:rPr>
              <a:t>Light Blue </a:t>
            </a:r>
            <a:r>
              <a:rPr lang="en-US" sz="1200" b="0" spc="20" baseline="0">
                <a:solidFill>
                  <a:schemeClr val="tx2"/>
                </a:solidFill>
                <a:latin typeface="+mn-lt"/>
                <a:ea typeface="Roboto" panose="02000000000000000000" pitchFamily="2" charset="0"/>
                <a:cs typeface="Calibri" panose="020F0502020204030204" pitchFamily="34" charset="0"/>
              </a:rPr>
              <a:t>Presentation</a:t>
            </a:r>
            <a:endParaRPr lang="en-US" sz="1200" b="0" spc="20" baseline="0" dirty="0">
              <a:solidFill>
                <a:schemeClr val="tx2"/>
              </a:solidFill>
              <a:latin typeface="+mn-lt"/>
              <a:ea typeface="Roboto" panose="02000000000000000000" pitchFamily="2" charset="0"/>
              <a:cs typeface="Calibri" panose="020F0502020204030204" pitchFamily="34" charset="0"/>
            </a:endParaRPr>
          </a:p>
        </p:txBody>
      </p:sp>
      <p:sp>
        <p:nvSpPr>
          <p:cNvPr id="17" name="Picture Placeholder 16"/>
          <p:cNvSpPr>
            <a:spLocks noGrp="1"/>
          </p:cNvSpPr>
          <p:nvPr>
            <p:ph type="pic" sz="quarter" idx="10"/>
          </p:nvPr>
        </p:nvSpPr>
        <p:spPr>
          <a:xfrm>
            <a:off x="-6723" y="-19276"/>
            <a:ext cx="6120308" cy="6898118"/>
          </a:xfrm>
          <a:custGeom>
            <a:avLst/>
            <a:gdLst>
              <a:gd name="connsiteX0" fmla="*/ 3072308 w 6120308"/>
              <a:gd name="connsiteY0" fmla="*/ 5196942 h 6898118"/>
              <a:gd name="connsiteX1" fmla="*/ 6120308 w 6120308"/>
              <a:gd name="connsiteY1" fmla="*/ 5196942 h 6898118"/>
              <a:gd name="connsiteX2" fmla="*/ 6120308 w 6120308"/>
              <a:gd name="connsiteY2" fmla="*/ 6898118 h 6898118"/>
              <a:gd name="connsiteX3" fmla="*/ 3072308 w 6120308"/>
              <a:gd name="connsiteY3" fmla="*/ 6898118 h 6898118"/>
              <a:gd name="connsiteX4" fmla="*/ 0 w 6120308"/>
              <a:gd name="connsiteY4" fmla="*/ 5195150 h 6898118"/>
              <a:gd name="connsiteX5" fmla="*/ 3048000 w 6120308"/>
              <a:gd name="connsiteY5" fmla="*/ 5195150 h 6898118"/>
              <a:gd name="connsiteX6" fmla="*/ 3048000 w 6120308"/>
              <a:gd name="connsiteY6" fmla="*/ 6896326 h 6898118"/>
              <a:gd name="connsiteX7" fmla="*/ 0 w 6120308"/>
              <a:gd name="connsiteY7" fmla="*/ 6896326 h 6898118"/>
              <a:gd name="connsiteX8" fmla="*/ 0 w 6120308"/>
              <a:gd name="connsiteY8" fmla="*/ 3502810 h 6898118"/>
              <a:gd name="connsiteX9" fmla="*/ 3048000 w 6120308"/>
              <a:gd name="connsiteY9" fmla="*/ 3502810 h 6898118"/>
              <a:gd name="connsiteX10" fmla="*/ 3048000 w 6120308"/>
              <a:gd name="connsiteY10" fmla="*/ 5176100 h 6898118"/>
              <a:gd name="connsiteX11" fmla="*/ 0 w 6120308"/>
              <a:gd name="connsiteY11" fmla="*/ 5176100 h 6898118"/>
              <a:gd name="connsiteX12" fmla="*/ 0 w 6120308"/>
              <a:gd name="connsiteY12" fmla="*/ 1749940 h 6898118"/>
              <a:gd name="connsiteX13" fmla="*/ 3048000 w 6120308"/>
              <a:gd name="connsiteY13" fmla="*/ 1749940 h 6898118"/>
              <a:gd name="connsiteX14" fmla="*/ 3048000 w 6120308"/>
              <a:gd name="connsiteY14" fmla="*/ 3487300 h 6898118"/>
              <a:gd name="connsiteX15" fmla="*/ 0 w 6120308"/>
              <a:gd name="connsiteY15" fmla="*/ 3487300 h 6898118"/>
              <a:gd name="connsiteX16" fmla="*/ 3072308 w 6120308"/>
              <a:gd name="connsiteY16" fmla="*/ 0 h 6898118"/>
              <a:gd name="connsiteX17" fmla="*/ 6120308 w 6120308"/>
              <a:gd name="connsiteY17" fmla="*/ 0 h 6898118"/>
              <a:gd name="connsiteX18" fmla="*/ 6120308 w 6120308"/>
              <a:gd name="connsiteY18" fmla="*/ 1737360 h 6898118"/>
              <a:gd name="connsiteX19" fmla="*/ 3072308 w 6120308"/>
              <a:gd name="connsiteY19" fmla="*/ 1737360 h 6898118"/>
              <a:gd name="connsiteX20" fmla="*/ 0 w 6120308"/>
              <a:gd name="connsiteY20" fmla="*/ 0 h 6898118"/>
              <a:gd name="connsiteX21" fmla="*/ 3048000 w 6120308"/>
              <a:gd name="connsiteY21" fmla="*/ 0 h 6898118"/>
              <a:gd name="connsiteX22" fmla="*/ 3048000 w 6120308"/>
              <a:gd name="connsiteY22" fmla="*/ 1737360 h 6898118"/>
              <a:gd name="connsiteX23" fmla="*/ 0 w 6120308"/>
              <a:gd name="connsiteY23" fmla="*/ 1737360 h 689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20308" h="6898118">
                <a:moveTo>
                  <a:pt x="3072308" y="5196942"/>
                </a:moveTo>
                <a:lnTo>
                  <a:pt x="6120308" y="5196942"/>
                </a:lnTo>
                <a:lnTo>
                  <a:pt x="6120308" y="6898118"/>
                </a:lnTo>
                <a:lnTo>
                  <a:pt x="3072308" y="6898118"/>
                </a:lnTo>
                <a:close/>
                <a:moveTo>
                  <a:pt x="0" y="5195150"/>
                </a:moveTo>
                <a:lnTo>
                  <a:pt x="3048000" y="5195150"/>
                </a:lnTo>
                <a:lnTo>
                  <a:pt x="3048000" y="6896326"/>
                </a:lnTo>
                <a:lnTo>
                  <a:pt x="0" y="6896326"/>
                </a:lnTo>
                <a:close/>
                <a:moveTo>
                  <a:pt x="0" y="3502810"/>
                </a:moveTo>
                <a:lnTo>
                  <a:pt x="3048000" y="3502810"/>
                </a:lnTo>
                <a:lnTo>
                  <a:pt x="3048000" y="5176100"/>
                </a:lnTo>
                <a:lnTo>
                  <a:pt x="0" y="5176100"/>
                </a:lnTo>
                <a:close/>
                <a:moveTo>
                  <a:pt x="0" y="1749940"/>
                </a:moveTo>
                <a:lnTo>
                  <a:pt x="3048000" y="1749940"/>
                </a:lnTo>
                <a:lnTo>
                  <a:pt x="3048000" y="3487300"/>
                </a:lnTo>
                <a:lnTo>
                  <a:pt x="0" y="3487300"/>
                </a:lnTo>
                <a:close/>
                <a:moveTo>
                  <a:pt x="3072308" y="0"/>
                </a:moveTo>
                <a:lnTo>
                  <a:pt x="6120308" y="0"/>
                </a:lnTo>
                <a:lnTo>
                  <a:pt x="6120308" y="1737360"/>
                </a:lnTo>
                <a:lnTo>
                  <a:pt x="3072308" y="1737360"/>
                </a:lnTo>
                <a:close/>
                <a:moveTo>
                  <a:pt x="0" y="0"/>
                </a:moveTo>
                <a:lnTo>
                  <a:pt x="3048000" y="0"/>
                </a:lnTo>
                <a:lnTo>
                  <a:pt x="3048000" y="1737360"/>
                </a:lnTo>
                <a:lnTo>
                  <a:pt x="0" y="1737360"/>
                </a:lnTo>
                <a:close/>
              </a:path>
            </a:pathLst>
          </a:custGeom>
          <a:pattFill prst="pct5">
            <a:fgClr>
              <a:schemeClr val="tx2"/>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12951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2_Blank">
    <p:spTree>
      <p:nvGrpSpPr>
        <p:cNvPr id="1" name=""/>
        <p:cNvGrpSpPr/>
        <p:nvPr/>
      </p:nvGrpSpPr>
      <p:grpSpPr>
        <a:xfrm>
          <a:off x="0" y="0"/>
          <a:ext cx="0" cy="0"/>
          <a:chOff x="0" y="0"/>
          <a:chExt cx="0" cy="0"/>
        </a:xfrm>
      </p:grpSpPr>
      <p:sp>
        <p:nvSpPr>
          <p:cNvPr id="4" name="TextBox 3"/>
          <p:cNvSpPr txBox="1"/>
          <p:nvPr userDrawn="1"/>
        </p:nvSpPr>
        <p:spPr>
          <a:xfrm>
            <a:off x="11454374" y="6416034"/>
            <a:ext cx="394340"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tx2"/>
                </a:solidFill>
                <a:latin typeface="+mn-lt"/>
                <a:ea typeface="Roboto" panose="02000000000000000000" pitchFamily="2" charset="0"/>
              </a:rPr>
              <a:pPr lvl="0" algn="r"/>
              <a:t>‹#›</a:t>
            </a:fld>
            <a:endParaRPr lang="id-ID" b="0" dirty="0">
              <a:solidFill>
                <a:schemeClr val="tx2"/>
              </a:solidFill>
              <a:latin typeface="+mn-lt"/>
              <a:ea typeface="Roboto" panose="02000000000000000000" pitchFamily="2" charset="0"/>
            </a:endParaRPr>
          </a:p>
        </p:txBody>
      </p:sp>
      <p:sp>
        <p:nvSpPr>
          <p:cNvPr id="5" name="TextBox 4"/>
          <p:cNvSpPr txBox="1"/>
          <p:nvPr userDrawn="1"/>
        </p:nvSpPr>
        <p:spPr>
          <a:xfrm>
            <a:off x="340995" y="6416034"/>
            <a:ext cx="2023631" cy="276999"/>
          </a:xfrm>
          <a:prstGeom prst="rect">
            <a:avLst/>
          </a:prstGeom>
          <a:noFill/>
        </p:spPr>
        <p:txBody>
          <a:bodyPr wrap="none" rtlCol="0">
            <a:spAutoFit/>
          </a:bodyPr>
          <a:lstStyle/>
          <a:p>
            <a:r>
              <a:rPr lang="en-US" sz="1200" b="0" spc="20" baseline="0" dirty="0">
                <a:gradFill>
                  <a:gsLst>
                    <a:gs pos="0">
                      <a:schemeClr val="accent1"/>
                    </a:gs>
                    <a:gs pos="100000">
                      <a:schemeClr val="accent4"/>
                    </a:gs>
                  </a:gsLst>
                  <a:lin ang="2700000" scaled="0"/>
                </a:gradFill>
                <a:latin typeface="+mj-lt"/>
                <a:ea typeface="Roboto" panose="02000000000000000000" pitchFamily="2" charset="0"/>
                <a:cs typeface="Calibri" panose="020F0502020204030204" pitchFamily="34" charset="0"/>
              </a:rPr>
              <a:t>Employ </a:t>
            </a:r>
            <a:r>
              <a:rPr lang="en-US" sz="1200" b="0" spc="20" baseline="0" dirty="0">
                <a:solidFill>
                  <a:schemeClr val="tx2"/>
                </a:solidFill>
                <a:latin typeface="+mn-lt"/>
                <a:ea typeface="Roboto" panose="02000000000000000000" pitchFamily="2" charset="0"/>
                <a:cs typeface="Calibri" panose="020F0502020204030204" pitchFamily="34" charset="0"/>
              </a:rPr>
              <a:t>Prince George’s</a:t>
            </a:r>
          </a:p>
        </p:txBody>
      </p:sp>
      <p:sp>
        <p:nvSpPr>
          <p:cNvPr id="11" name="Picture Placeholder 10"/>
          <p:cNvSpPr>
            <a:spLocks noGrp="1"/>
          </p:cNvSpPr>
          <p:nvPr>
            <p:ph type="pic" sz="quarter" idx="10"/>
          </p:nvPr>
        </p:nvSpPr>
        <p:spPr>
          <a:xfrm>
            <a:off x="7571335" y="0"/>
            <a:ext cx="3931920" cy="2277035"/>
          </a:xfrm>
          <a:custGeom>
            <a:avLst/>
            <a:gdLst>
              <a:gd name="connsiteX0" fmla="*/ 0 w 3931920"/>
              <a:gd name="connsiteY0" fmla="*/ 0 h 2277035"/>
              <a:gd name="connsiteX1" fmla="*/ 3931920 w 3931920"/>
              <a:gd name="connsiteY1" fmla="*/ 0 h 2277035"/>
              <a:gd name="connsiteX2" fmla="*/ 3931920 w 3931920"/>
              <a:gd name="connsiteY2" fmla="*/ 2277035 h 2277035"/>
              <a:gd name="connsiteX3" fmla="*/ 0 w 3931920"/>
              <a:gd name="connsiteY3" fmla="*/ 2277035 h 2277035"/>
            </a:gdLst>
            <a:ahLst/>
            <a:cxnLst>
              <a:cxn ang="0">
                <a:pos x="connsiteX0" y="connsiteY0"/>
              </a:cxn>
              <a:cxn ang="0">
                <a:pos x="connsiteX1" y="connsiteY1"/>
              </a:cxn>
              <a:cxn ang="0">
                <a:pos x="connsiteX2" y="connsiteY2"/>
              </a:cxn>
              <a:cxn ang="0">
                <a:pos x="connsiteX3" y="connsiteY3"/>
              </a:cxn>
            </a:cxnLst>
            <a:rect l="l" t="t" r="r" b="b"/>
            <a:pathLst>
              <a:path w="3931920" h="2277035">
                <a:moveTo>
                  <a:pt x="0" y="0"/>
                </a:moveTo>
                <a:lnTo>
                  <a:pt x="3931920" y="0"/>
                </a:lnTo>
                <a:lnTo>
                  <a:pt x="3931920" y="2277035"/>
                </a:lnTo>
                <a:lnTo>
                  <a:pt x="0" y="2277035"/>
                </a:lnTo>
                <a:close/>
              </a:path>
            </a:pathLst>
          </a:custGeom>
          <a:pattFill prst="pct5">
            <a:fgClr>
              <a:schemeClr val="tx2"/>
            </a:fgClr>
            <a:bgClr>
              <a:schemeClr val="bg1"/>
            </a:bgClr>
          </a:pattFill>
        </p:spPr>
        <p:txBody>
          <a:bodyPr wrap="square">
            <a:noAutofit/>
          </a:bodyPr>
          <a:lstStyle/>
          <a:p>
            <a:endParaRPr lang="en-US"/>
          </a:p>
        </p:txBody>
      </p:sp>
      <p:sp>
        <p:nvSpPr>
          <p:cNvPr id="12" name="Picture Placeholder 11"/>
          <p:cNvSpPr>
            <a:spLocks noGrp="1"/>
          </p:cNvSpPr>
          <p:nvPr>
            <p:ph type="pic" sz="quarter" idx="11"/>
          </p:nvPr>
        </p:nvSpPr>
        <p:spPr>
          <a:xfrm>
            <a:off x="7571335" y="4573500"/>
            <a:ext cx="3931920" cy="2277035"/>
          </a:xfrm>
          <a:custGeom>
            <a:avLst/>
            <a:gdLst>
              <a:gd name="connsiteX0" fmla="*/ 0 w 3931920"/>
              <a:gd name="connsiteY0" fmla="*/ 0 h 2277035"/>
              <a:gd name="connsiteX1" fmla="*/ 3931920 w 3931920"/>
              <a:gd name="connsiteY1" fmla="*/ 0 h 2277035"/>
              <a:gd name="connsiteX2" fmla="*/ 3931920 w 3931920"/>
              <a:gd name="connsiteY2" fmla="*/ 2277035 h 2277035"/>
              <a:gd name="connsiteX3" fmla="*/ 0 w 3931920"/>
              <a:gd name="connsiteY3" fmla="*/ 2277035 h 2277035"/>
            </a:gdLst>
            <a:ahLst/>
            <a:cxnLst>
              <a:cxn ang="0">
                <a:pos x="connsiteX0" y="connsiteY0"/>
              </a:cxn>
              <a:cxn ang="0">
                <a:pos x="connsiteX1" y="connsiteY1"/>
              </a:cxn>
              <a:cxn ang="0">
                <a:pos x="connsiteX2" y="connsiteY2"/>
              </a:cxn>
              <a:cxn ang="0">
                <a:pos x="connsiteX3" y="connsiteY3"/>
              </a:cxn>
            </a:cxnLst>
            <a:rect l="l" t="t" r="r" b="b"/>
            <a:pathLst>
              <a:path w="3931920" h="2277035">
                <a:moveTo>
                  <a:pt x="0" y="0"/>
                </a:moveTo>
                <a:lnTo>
                  <a:pt x="3931920" y="0"/>
                </a:lnTo>
                <a:lnTo>
                  <a:pt x="3931920" y="2277035"/>
                </a:lnTo>
                <a:lnTo>
                  <a:pt x="0" y="2277035"/>
                </a:lnTo>
                <a:close/>
              </a:path>
            </a:pathLst>
          </a:custGeom>
          <a:pattFill prst="pct5">
            <a:fgClr>
              <a:schemeClr val="tx2"/>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1253479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4" name="TextBox 3"/>
          <p:cNvSpPr txBox="1"/>
          <p:nvPr userDrawn="1"/>
        </p:nvSpPr>
        <p:spPr>
          <a:xfrm>
            <a:off x="11454374" y="6416034"/>
            <a:ext cx="394340"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b="0" smtClean="0">
                <a:solidFill>
                  <a:schemeClr val="tx2"/>
                </a:solidFill>
                <a:latin typeface="+mn-lt"/>
                <a:ea typeface="Roboto" panose="02000000000000000000" pitchFamily="2" charset="0"/>
              </a:rPr>
              <a:pPr lvl="0" algn="r"/>
              <a:t>‹#›</a:t>
            </a:fld>
            <a:endParaRPr lang="id-ID" b="0" dirty="0">
              <a:solidFill>
                <a:schemeClr val="tx2"/>
              </a:solidFill>
              <a:latin typeface="+mn-lt"/>
              <a:ea typeface="Roboto" panose="02000000000000000000" pitchFamily="2" charset="0"/>
            </a:endParaRPr>
          </a:p>
        </p:txBody>
      </p:sp>
      <p:sp>
        <p:nvSpPr>
          <p:cNvPr id="5" name="TextBox 4"/>
          <p:cNvSpPr txBox="1"/>
          <p:nvPr userDrawn="1"/>
        </p:nvSpPr>
        <p:spPr>
          <a:xfrm>
            <a:off x="340995" y="6416034"/>
            <a:ext cx="2023631" cy="276999"/>
          </a:xfrm>
          <a:prstGeom prst="rect">
            <a:avLst/>
          </a:prstGeom>
          <a:noFill/>
        </p:spPr>
        <p:txBody>
          <a:bodyPr wrap="none" rtlCol="0">
            <a:spAutoFit/>
          </a:bodyPr>
          <a:lstStyle/>
          <a:p>
            <a:r>
              <a:rPr lang="en-US" sz="1200" b="0" spc="20" baseline="0" dirty="0">
                <a:gradFill>
                  <a:gsLst>
                    <a:gs pos="0">
                      <a:schemeClr val="accent1"/>
                    </a:gs>
                    <a:gs pos="100000">
                      <a:schemeClr val="accent4"/>
                    </a:gs>
                  </a:gsLst>
                  <a:lin ang="2700000" scaled="0"/>
                </a:gradFill>
                <a:latin typeface="+mj-lt"/>
                <a:ea typeface="Roboto" panose="02000000000000000000" pitchFamily="2" charset="0"/>
                <a:cs typeface="Calibri" panose="020F0502020204030204" pitchFamily="34" charset="0"/>
              </a:rPr>
              <a:t>Employ </a:t>
            </a:r>
            <a:r>
              <a:rPr lang="en-US" sz="1200" b="0" spc="20" baseline="0" dirty="0">
                <a:solidFill>
                  <a:schemeClr val="tx2"/>
                </a:solidFill>
                <a:latin typeface="+mn-lt"/>
                <a:ea typeface="Roboto" panose="02000000000000000000" pitchFamily="2" charset="0"/>
                <a:cs typeface="Calibri" panose="020F0502020204030204" pitchFamily="34" charset="0"/>
              </a:rPr>
              <a:t>Prince George’s</a:t>
            </a:r>
          </a:p>
        </p:txBody>
      </p:sp>
      <p:sp>
        <p:nvSpPr>
          <p:cNvPr id="6" name="Title Placeholder 1"/>
          <p:cNvSpPr>
            <a:spLocks noGrp="1"/>
          </p:cNvSpPr>
          <p:nvPr>
            <p:ph type="title"/>
          </p:nvPr>
        </p:nvSpPr>
        <p:spPr>
          <a:xfrm>
            <a:off x="549966" y="642083"/>
            <a:ext cx="11092069" cy="565149"/>
          </a:xfrm>
          <a:prstGeom prst="rect">
            <a:avLst/>
          </a:prstGeom>
        </p:spPr>
        <p:txBody>
          <a:bodyPr vert="horz" lIns="182843" tIns="91422" rIns="182843" bIns="91422" rtlCol="0" anchor="ctr">
            <a:noAutofit/>
          </a:bodyPr>
          <a:lstStyle>
            <a:lvl1pPr algn="ctr">
              <a:defRPr sz="3600" b="0" baseline="0">
                <a:solidFill>
                  <a:schemeClr val="tx2"/>
                </a:solidFill>
                <a:latin typeface="+mj-lt"/>
                <a:ea typeface="Roboto Thin" pitchFamily="2" charset="0"/>
                <a:cs typeface="Arial" panose="020B0604020202020204" pitchFamily="34" charset="0"/>
              </a:defRPr>
            </a:lvl1pPr>
          </a:lstStyle>
          <a:p>
            <a:endParaRPr lang="en-US" dirty="0"/>
          </a:p>
        </p:txBody>
      </p:sp>
      <p:sp>
        <p:nvSpPr>
          <p:cNvPr id="7" name="TextBox 6"/>
          <p:cNvSpPr txBox="1"/>
          <p:nvPr userDrawn="1"/>
        </p:nvSpPr>
        <p:spPr>
          <a:xfrm>
            <a:off x="4057650" y="350944"/>
            <a:ext cx="4076700" cy="338554"/>
          </a:xfrm>
          <a:prstGeom prst="rect">
            <a:avLst/>
          </a:prstGeom>
          <a:noFill/>
        </p:spPr>
        <p:txBody>
          <a:bodyPr wrap="square" rtlCol="0">
            <a:spAutoFit/>
          </a:bodyPr>
          <a:lstStyle/>
          <a:p>
            <a:pPr algn="ctr"/>
            <a:r>
              <a:rPr lang="en-US" sz="1600">
                <a:solidFill>
                  <a:schemeClr val="tx2"/>
                </a:solidFill>
              </a:rPr>
              <a:t>Inseert Subtitle Text Here</a:t>
            </a:r>
          </a:p>
        </p:txBody>
      </p:sp>
      <p:sp>
        <p:nvSpPr>
          <p:cNvPr id="12" name="Picture Placeholder 11"/>
          <p:cNvSpPr>
            <a:spLocks noGrp="1"/>
          </p:cNvSpPr>
          <p:nvPr>
            <p:ph type="pic" sz="quarter" idx="10"/>
          </p:nvPr>
        </p:nvSpPr>
        <p:spPr>
          <a:xfrm>
            <a:off x="0" y="1946485"/>
            <a:ext cx="6096001" cy="2418732"/>
          </a:xfrm>
          <a:custGeom>
            <a:avLst/>
            <a:gdLst>
              <a:gd name="connsiteX0" fmla="*/ 0 w 6096001"/>
              <a:gd name="connsiteY0" fmla="*/ 0 h 2418732"/>
              <a:gd name="connsiteX1" fmla="*/ 6096001 w 6096001"/>
              <a:gd name="connsiteY1" fmla="*/ 0 h 2418732"/>
              <a:gd name="connsiteX2" fmla="*/ 6096001 w 6096001"/>
              <a:gd name="connsiteY2" fmla="*/ 2418732 h 2418732"/>
              <a:gd name="connsiteX3" fmla="*/ 0 w 6096001"/>
              <a:gd name="connsiteY3" fmla="*/ 2418732 h 2418732"/>
            </a:gdLst>
            <a:ahLst/>
            <a:cxnLst>
              <a:cxn ang="0">
                <a:pos x="connsiteX0" y="connsiteY0"/>
              </a:cxn>
              <a:cxn ang="0">
                <a:pos x="connsiteX1" y="connsiteY1"/>
              </a:cxn>
              <a:cxn ang="0">
                <a:pos x="connsiteX2" y="connsiteY2"/>
              </a:cxn>
              <a:cxn ang="0">
                <a:pos x="connsiteX3" y="connsiteY3"/>
              </a:cxn>
            </a:cxnLst>
            <a:rect l="l" t="t" r="r" b="b"/>
            <a:pathLst>
              <a:path w="6096001" h="2418732">
                <a:moveTo>
                  <a:pt x="0" y="0"/>
                </a:moveTo>
                <a:lnTo>
                  <a:pt x="6096001" y="0"/>
                </a:lnTo>
                <a:lnTo>
                  <a:pt x="6096001" y="2418732"/>
                </a:lnTo>
                <a:lnTo>
                  <a:pt x="0" y="2418732"/>
                </a:lnTo>
                <a:close/>
              </a:path>
            </a:pathLst>
          </a:custGeom>
          <a:pattFill prst="pct5">
            <a:fgClr>
              <a:schemeClr val="tx2"/>
            </a:fgClr>
            <a:bgClr>
              <a:schemeClr val="bg1"/>
            </a:bgClr>
          </a:pattFill>
        </p:spPr>
        <p:txBody>
          <a:bodyPr wrap="square">
            <a:noAutofit/>
          </a:bodyPr>
          <a:lstStyle/>
          <a:p>
            <a:endParaRPr lang="en-US"/>
          </a:p>
        </p:txBody>
      </p:sp>
      <p:sp>
        <p:nvSpPr>
          <p:cNvPr id="11" name="Picture Placeholder 10"/>
          <p:cNvSpPr>
            <a:spLocks noGrp="1"/>
          </p:cNvSpPr>
          <p:nvPr>
            <p:ph type="pic" sz="quarter" idx="11"/>
          </p:nvPr>
        </p:nvSpPr>
        <p:spPr>
          <a:xfrm>
            <a:off x="6119985" y="1946485"/>
            <a:ext cx="6096001" cy="2418732"/>
          </a:xfrm>
          <a:custGeom>
            <a:avLst/>
            <a:gdLst>
              <a:gd name="connsiteX0" fmla="*/ 0 w 6096001"/>
              <a:gd name="connsiteY0" fmla="*/ 0 h 2418732"/>
              <a:gd name="connsiteX1" fmla="*/ 6096001 w 6096001"/>
              <a:gd name="connsiteY1" fmla="*/ 0 h 2418732"/>
              <a:gd name="connsiteX2" fmla="*/ 6096001 w 6096001"/>
              <a:gd name="connsiteY2" fmla="*/ 2418732 h 2418732"/>
              <a:gd name="connsiteX3" fmla="*/ 0 w 6096001"/>
              <a:gd name="connsiteY3" fmla="*/ 2418732 h 2418732"/>
            </a:gdLst>
            <a:ahLst/>
            <a:cxnLst>
              <a:cxn ang="0">
                <a:pos x="connsiteX0" y="connsiteY0"/>
              </a:cxn>
              <a:cxn ang="0">
                <a:pos x="connsiteX1" y="connsiteY1"/>
              </a:cxn>
              <a:cxn ang="0">
                <a:pos x="connsiteX2" y="connsiteY2"/>
              </a:cxn>
              <a:cxn ang="0">
                <a:pos x="connsiteX3" y="connsiteY3"/>
              </a:cxn>
            </a:cxnLst>
            <a:rect l="l" t="t" r="r" b="b"/>
            <a:pathLst>
              <a:path w="6096001" h="2418732">
                <a:moveTo>
                  <a:pt x="0" y="0"/>
                </a:moveTo>
                <a:lnTo>
                  <a:pt x="6096001" y="0"/>
                </a:lnTo>
                <a:lnTo>
                  <a:pt x="6096001" y="2418732"/>
                </a:lnTo>
                <a:lnTo>
                  <a:pt x="0" y="2418732"/>
                </a:lnTo>
                <a:close/>
              </a:path>
            </a:pathLst>
          </a:custGeom>
          <a:pattFill prst="pct5">
            <a:fgClr>
              <a:schemeClr val="tx2"/>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13147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F242078-3347-4734-987F-605F23F65631}"/>
              </a:ext>
            </a:extLst>
          </p:cNvPr>
          <p:cNvSpPr>
            <a:spLocks noGrp="1"/>
          </p:cNvSpPr>
          <p:nvPr>
            <p:ph type="pic" sz="quarter" idx="10"/>
          </p:nvPr>
        </p:nvSpPr>
        <p:spPr>
          <a:xfrm>
            <a:off x="838199" y="1825624"/>
            <a:ext cx="10515600" cy="4351338"/>
          </a:xfrm>
          <a:custGeom>
            <a:avLst/>
            <a:gdLst>
              <a:gd name="connsiteX0" fmla="*/ 0 w 10515600"/>
              <a:gd name="connsiteY0" fmla="*/ 0 h 4351338"/>
              <a:gd name="connsiteX1" fmla="*/ 10515600 w 10515600"/>
              <a:gd name="connsiteY1" fmla="*/ 0 h 4351338"/>
              <a:gd name="connsiteX2" fmla="*/ 10515600 w 10515600"/>
              <a:gd name="connsiteY2" fmla="*/ 4351338 h 4351338"/>
              <a:gd name="connsiteX3" fmla="*/ 0 w 10515600"/>
              <a:gd name="connsiteY3" fmla="*/ 4351338 h 4351338"/>
            </a:gdLst>
            <a:ahLst/>
            <a:cxnLst>
              <a:cxn ang="0">
                <a:pos x="connsiteX0" y="connsiteY0"/>
              </a:cxn>
              <a:cxn ang="0">
                <a:pos x="connsiteX1" y="connsiteY1"/>
              </a:cxn>
              <a:cxn ang="0">
                <a:pos x="connsiteX2" y="connsiteY2"/>
              </a:cxn>
              <a:cxn ang="0">
                <a:pos x="connsiteX3" y="connsiteY3"/>
              </a:cxn>
            </a:cxnLst>
            <a:rect l="l" t="t" r="r" b="b"/>
            <a:pathLst>
              <a:path w="10515600" h="4351338">
                <a:moveTo>
                  <a:pt x="0" y="0"/>
                </a:moveTo>
                <a:lnTo>
                  <a:pt x="10515600" y="0"/>
                </a:lnTo>
                <a:lnTo>
                  <a:pt x="10515600" y="4351338"/>
                </a:lnTo>
                <a:lnTo>
                  <a:pt x="0" y="4351338"/>
                </a:lnTo>
                <a:close/>
              </a:path>
            </a:pathLst>
          </a:custGeom>
        </p:spPr>
        <p:txBody>
          <a:bodyPr wrap="square">
            <a:noAutofit/>
          </a:bodyPr>
          <a:lstStyle/>
          <a:p>
            <a:endParaRPr lang="en-US"/>
          </a:p>
        </p:txBody>
      </p:sp>
    </p:spTree>
    <p:extLst>
      <p:ext uri="{BB962C8B-B14F-4D97-AF65-F5344CB8AC3E}">
        <p14:creationId xmlns:p14="http://schemas.microsoft.com/office/powerpoint/2010/main" val="16852648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4C4E79D-F9D6-466E-9EFD-697F9A53B94A}"/>
              </a:ext>
            </a:extLst>
          </p:cNvPr>
          <p:cNvSpPr>
            <a:spLocks noGrp="1"/>
          </p:cNvSpPr>
          <p:nvPr>
            <p:ph type="pic" sz="quarter" idx="10"/>
          </p:nvPr>
        </p:nvSpPr>
        <p:spPr>
          <a:xfrm>
            <a:off x="838199" y="-1"/>
            <a:ext cx="10515600" cy="4351338"/>
          </a:xfrm>
          <a:custGeom>
            <a:avLst/>
            <a:gdLst>
              <a:gd name="connsiteX0" fmla="*/ 0 w 10515600"/>
              <a:gd name="connsiteY0" fmla="*/ 0 h 4351338"/>
              <a:gd name="connsiteX1" fmla="*/ 10515600 w 10515600"/>
              <a:gd name="connsiteY1" fmla="*/ 0 h 4351338"/>
              <a:gd name="connsiteX2" fmla="*/ 10515600 w 10515600"/>
              <a:gd name="connsiteY2" fmla="*/ 4351338 h 4351338"/>
              <a:gd name="connsiteX3" fmla="*/ 0 w 10515600"/>
              <a:gd name="connsiteY3" fmla="*/ 4351338 h 4351338"/>
            </a:gdLst>
            <a:ahLst/>
            <a:cxnLst>
              <a:cxn ang="0">
                <a:pos x="connsiteX0" y="connsiteY0"/>
              </a:cxn>
              <a:cxn ang="0">
                <a:pos x="connsiteX1" y="connsiteY1"/>
              </a:cxn>
              <a:cxn ang="0">
                <a:pos x="connsiteX2" y="connsiteY2"/>
              </a:cxn>
              <a:cxn ang="0">
                <a:pos x="connsiteX3" y="connsiteY3"/>
              </a:cxn>
            </a:cxnLst>
            <a:rect l="l" t="t" r="r" b="b"/>
            <a:pathLst>
              <a:path w="10515600" h="4351338">
                <a:moveTo>
                  <a:pt x="0" y="0"/>
                </a:moveTo>
                <a:lnTo>
                  <a:pt x="10515600" y="0"/>
                </a:lnTo>
                <a:lnTo>
                  <a:pt x="10515600" y="4351338"/>
                </a:lnTo>
                <a:lnTo>
                  <a:pt x="0" y="4351338"/>
                </a:lnTo>
                <a:close/>
              </a:path>
            </a:pathLst>
          </a:custGeom>
        </p:spPr>
        <p:txBody>
          <a:bodyPr wrap="square">
            <a:noAutofit/>
          </a:bodyPr>
          <a:lstStyle/>
          <a:p>
            <a:endParaRPr lang="en-US"/>
          </a:p>
        </p:txBody>
      </p:sp>
    </p:spTree>
    <p:extLst>
      <p:ext uri="{BB962C8B-B14F-4D97-AF65-F5344CB8AC3E}">
        <p14:creationId xmlns:p14="http://schemas.microsoft.com/office/powerpoint/2010/main" val="40223053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5836-4A22-4B58-B8C2-29EFDCCB2871}"/>
              </a:ext>
            </a:extLst>
          </p:cNvPr>
          <p:cNvSpPr>
            <a:spLocks noGrp="1"/>
          </p:cNvSpPr>
          <p:nvPr>
            <p:ph type="pic" sz="quarter" idx="10"/>
          </p:nvPr>
        </p:nvSpPr>
        <p:spPr>
          <a:xfrm>
            <a:off x="0" y="2"/>
            <a:ext cx="6743305" cy="6858001"/>
          </a:xfrm>
          <a:custGeom>
            <a:avLst/>
            <a:gdLst>
              <a:gd name="connsiteX0" fmla="*/ 0 w 6743305"/>
              <a:gd name="connsiteY0" fmla="*/ 0 h 6858001"/>
              <a:gd name="connsiteX1" fmla="*/ 6743305 w 6743305"/>
              <a:gd name="connsiteY1" fmla="*/ 6858001 h 6858001"/>
              <a:gd name="connsiteX2" fmla="*/ 1867209 w 6743305"/>
              <a:gd name="connsiteY2" fmla="*/ 6858001 h 6858001"/>
              <a:gd name="connsiteX3" fmla="*/ 0 w 6743305"/>
              <a:gd name="connsiteY3" fmla="*/ 4959033 h 6858001"/>
            </a:gdLst>
            <a:ahLst/>
            <a:cxnLst>
              <a:cxn ang="0">
                <a:pos x="connsiteX0" y="connsiteY0"/>
              </a:cxn>
              <a:cxn ang="0">
                <a:pos x="connsiteX1" y="connsiteY1"/>
              </a:cxn>
              <a:cxn ang="0">
                <a:pos x="connsiteX2" y="connsiteY2"/>
              </a:cxn>
              <a:cxn ang="0">
                <a:pos x="connsiteX3" y="connsiteY3"/>
              </a:cxn>
            </a:cxnLst>
            <a:rect l="l" t="t" r="r" b="b"/>
            <a:pathLst>
              <a:path w="6743305" h="6858001">
                <a:moveTo>
                  <a:pt x="0" y="0"/>
                </a:moveTo>
                <a:lnTo>
                  <a:pt x="6743305" y="6858001"/>
                </a:lnTo>
                <a:lnTo>
                  <a:pt x="1867209" y="6858001"/>
                </a:lnTo>
                <a:lnTo>
                  <a:pt x="0" y="4959033"/>
                </a:lnTo>
                <a:close/>
              </a:path>
            </a:pathLst>
          </a:custGeom>
        </p:spPr>
        <p:txBody>
          <a:bodyPr wrap="square">
            <a:noAutofit/>
          </a:bodyPr>
          <a:lstStyle/>
          <a:p>
            <a:endParaRPr lang="en-US"/>
          </a:p>
        </p:txBody>
      </p:sp>
    </p:spTree>
    <p:extLst>
      <p:ext uri="{BB962C8B-B14F-4D97-AF65-F5344CB8AC3E}">
        <p14:creationId xmlns:p14="http://schemas.microsoft.com/office/powerpoint/2010/main" val="9374319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0C026B2-0EF2-4554-A05A-DA7C8E497959}"/>
              </a:ext>
            </a:extLst>
          </p:cNvPr>
          <p:cNvSpPr>
            <a:spLocks noGrp="1"/>
          </p:cNvSpPr>
          <p:nvPr>
            <p:ph type="pic" sz="quarter" idx="10"/>
          </p:nvPr>
        </p:nvSpPr>
        <p:spPr>
          <a:xfrm>
            <a:off x="6657529" y="-22949"/>
            <a:ext cx="5534471" cy="6880948"/>
          </a:xfrm>
          <a:custGeom>
            <a:avLst/>
            <a:gdLst>
              <a:gd name="connsiteX0" fmla="*/ 0 w 5534471"/>
              <a:gd name="connsiteY0" fmla="*/ 0 h 6880948"/>
              <a:gd name="connsiteX1" fmla="*/ 5534471 w 5534471"/>
              <a:gd name="connsiteY1" fmla="*/ 0 h 6880948"/>
              <a:gd name="connsiteX2" fmla="*/ 5534471 w 5534471"/>
              <a:gd name="connsiteY2" fmla="*/ 6880948 h 6880948"/>
              <a:gd name="connsiteX3" fmla="*/ 0 w 5534471"/>
              <a:gd name="connsiteY3" fmla="*/ 6880948 h 6880948"/>
            </a:gdLst>
            <a:ahLst/>
            <a:cxnLst>
              <a:cxn ang="0">
                <a:pos x="connsiteX0" y="connsiteY0"/>
              </a:cxn>
              <a:cxn ang="0">
                <a:pos x="connsiteX1" y="connsiteY1"/>
              </a:cxn>
              <a:cxn ang="0">
                <a:pos x="connsiteX2" y="connsiteY2"/>
              </a:cxn>
              <a:cxn ang="0">
                <a:pos x="connsiteX3" y="connsiteY3"/>
              </a:cxn>
            </a:cxnLst>
            <a:rect l="l" t="t" r="r" b="b"/>
            <a:pathLst>
              <a:path w="5534471" h="6880948">
                <a:moveTo>
                  <a:pt x="0" y="0"/>
                </a:moveTo>
                <a:lnTo>
                  <a:pt x="5534471" y="0"/>
                </a:lnTo>
                <a:lnTo>
                  <a:pt x="5534471" y="6880948"/>
                </a:lnTo>
                <a:lnTo>
                  <a:pt x="0" y="6880948"/>
                </a:lnTo>
                <a:close/>
              </a:path>
            </a:pathLst>
          </a:custGeom>
        </p:spPr>
        <p:txBody>
          <a:bodyPr wrap="square">
            <a:noAutofit/>
          </a:bodyPr>
          <a:lstStyle/>
          <a:p>
            <a:endParaRPr lang="en-US"/>
          </a:p>
        </p:txBody>
      </p:sp>
    </p:spTree>
    <p:extLst>
      <p:ext uri="{BB962C8B-B14F-4D97-AF65-F5344CB8AC3E}">
        <p14:creationId xmlns:p14="http://schemas.microsoft.com/office/powerpoint/2010/main" val="303742328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3043015-8172-4FA6-A3D8-C29ACBCDD000}"/>
              </a:ext>
            </a:extLst>
          </p:cNvPr>
          <p:cNvSpPr>
            <a:spLocks noGrp="1"/>
          </p:cNvSpPr>
          <p:nvPr>
            <p:ph type="pic" sz="quarter" idx="10"/>
          </p:nvPr>
        </p:nvSpPr>
        <p:spPr>
          <a:xfrm>
            <a:off x="2548972" y="-3"/>
            <a:ext cx="9642872" cy="6223398"/>
          </a:xfrm>
          <a:custGeom>
            <a:avLst/>
            <a:gdLst>
              <a:gd name="connsiteX0" fmla="*/ 0 w 9642872"/>
              <a:gd name="connsiteY0" fmla="*/ 0 h 6223398"/>
              <a:gd name="connsiteX1" fmla="*/ 9642872 w 9642872"/>
              <a:gd name="connsiteY1" fmla="*/ 0 h 6223398"/>
              <a:gd name="connsiteX2" fmla="*/ 9642872 w 9642872"/>
              <a:gd name="connsiteY2" fmla="*/ 2803987 h 6223398"/>
              <a:gd name="connsiteX3" fmla="*/ 6223224 w 9642872"/>
              <a:gd name="connsiteY3" fmla="*/ 6223398 h 6223398"/>
            </a:gdLst>
            <a:ahLst/>
            <a:cxnLst>
              <a:cxn ang="0">
                <a:pos x="connsiteX0" y="connsiteY0"/>
              </a:cxn>
              <a:cxn ang="0">
                <a:pos x="connsiteX1" y="connsiteY1"/>
              </a:cxn>
              <a:cxn ang="0">
                <a:pos x="connsiteX2" y="connsiteY2"/>
              </a:cxn>
              <a:cxn ang="0">
                <a:pos x="connsiteX3" y="connsiteY3"/>
              </a:cxn>
            </a:cxnLst>
            <a:rect l="l" t="t" r="r" b="b"/>
            <a:pathLst>
              <a:path w="9642872" h="6223398">
                <a:moveTo>
                  <a:pt x="0" y="0"/>
                </a:moveTo>
                <a:lnTo>
                  <a:pt x="9642872" y="0"/>
                </a:lnTo>
                <a:lnTo>
                  <a:pt x="9642872" y="2803987"/>
                </a:lnTo>
                <a:lnTo>
                  <a:pt x="6223224" y="6223398"/>
                </a:lnTo>
                <a:close/>
              </a:path>
            </a:pathLst>
          </a:custGeom>
        </p:spPr>
        <p:txBody>
          <a:bodyPr wrap="square">
            <a:noAutofit/>
          </a:bodyPr>
          <a:lstStyle/>
          <a:p>
            <a:endParaRPr lang="en-US"/>
          </a:p>
        </p:txBody>
      </p:sp>
    </p:spTree>
    <p:extLst>
      <p:ext uri="{BB962C8B-B14F-4D97-AF65-F5344CB8AC3E}">
        <p14:creationId xmlns:p14="http://schemas.microsoft.com/office/powerpoint/2010/main" val="290815231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02A914F-B7DF-423B-825E-C5441E8D07E4}"/>
              </a:ext>
            </a:extLst>
          </p:cNvPr>
          <p:cNvSpPr>
            <a:spLocks noGrp="1"/>
          </p:cNvSpPr>
          <p:nvPr>
            <p:ph type="pic" sz="quarter" idx="10"/>
          </p:nvPr>
        </p:nvSpPr>
        <p:spPr>
          <a:xfrm>
            <a:off x="1537321" y="1256905"/>
            <a:ext cx="4175119" cy="4325141"/>
          </a:xfrm>
          <a:custGeom>
            <a:avLst/>
            <a:gdLst>
              <a:gd name="connsiteX0" fmla="*/ 3478518 w 4175119"/>
              <a:gd name="connsiteY0" fmla="*/ 0 h 4325141"/>
              <a:gd name="connsiteX1" fmla="*/ 3488203 w 4175119"/>
              <a:gd name="connsiteY1" fmla="*/ 0 h 4325141"/>
              <a:gd name="connsiteX2" fmla="*/ 3497415 w 4175119"/>
              <a:gd name="connsiteY2" fmla="*/ 236 h 4325141"/>
              <a:gd name="connsiteX3" fmla="*/ 3505683 w 4175119"/>
              <a:gd name="connsiteY3" fmla="*/ 709 h 4325141"/>
              <a:gd name="connsiteX4" fmla="*/ 3512297 w 4175119"/>
              <a:gd name="connsiteY4" fmla="*/ 1654 h 4325141"/>
              <a:gd name="connsiteX5" fmla="*/ 3518439 w 4175119"/>
              <a:gd name="connsiteY5" fmla="*/ 2598 h 4325141"/>
              <a:gd name="connsiteX6" fmla="*/ 3522927 w 4175119"/>
              <a:gd name="connsiteY6" fmla="*/ 4016 h 4325141"/>
              <a:gd name="connsiteX7" fmla="*/ 3531667 w 4175119"/>
              <a:gd name="connsiteY7" fmla="*/ 4488 h 4325141"/>
              <a:gd name="connsiteX8" fmla="*/ 3539934 w 4175119"/>
              <a:gd name="connsiteY8" fmla="*/ 5669 h 4325141"/>
              <a:gd name="connsiteX9" fmla="*/ 3547966 w 4175119"/>
              <a:gd name="connsiteY9" fmla="*/ 6850 h 4325141"/>
              <a:gd name="connsiteX10" fmla="*/ 3556233 w 4175119"/>
              <a:gd name="connsiteY10" fmla="*/ 8268 h 4325141"/>
              <a:gd name="connsiteX11" fmla="*/ 3564264 w 4175119"/>
              <a:gd name="connsiteY11" fmla="*/ 10157 h 4325141"/>
              <a:gd name="connsiteX12" fmla="*/ 3572296 w 4175119"/>
              <a:gd name="connsiteY12" fmla="*/ 12520 h 4325141"/>
              <a:gd name="connsiteX13" fmla="*/ 3580327 w 4175119"/>
              <a:gd name="connsiteY13" fmla="*/ 14882 h 4325141"/>
              <a:gd name="connsiteX14" fmla="*/ 3587886 w 4175119"/>
              <a:gd name="connsiteY14" fmla="*/ 17244 h 4325141"/>
              <a:gd name="connsiteX15" fmla="*/ 3595445 w 4175119"/>
              <a:gd name="connsiteY15" fmla="*/ 20079 h 4325141"/>
              <a:gd name="connsiteX16" fmla="*/ 3602768 w 4175119"/>
              <a:gd name="connsiteY16" fmla="*/ 22913 h 4325141"/>
              <a:gd name="connsiteX17" fmla="*/ 3609854 w 4175119"/>
              <a:gd name="connsiteY17" fmla="*/ 26220 h 4325141"/>
              <a:gd name="connsiteX18" fmla="*/ 3616941 w 4175119"/>
              <a:gd name="connsiteY18" fmla="*/ 29527 h 4325141"/>
              <a:gd name="connsiteX19" fmla="*/ 3624027 w 4175119"/>
              <a:gd name="connsiteY19" fmla="*/ 32598 h 4325141"/>
              <a:gd name="connsiteX20" fmla="*/ 3630405 w 4175119"/>
              <a:gd name="connsiteY20" fmla="*/ 36141 h 4325141"/>
              <a:gd name="connsiteX21" fmla="*/ 3637019 w 4175119"/>
              <a:gd name="connsiteY21" fmla="*/ 39921 h 4325141"/>
              <a:gd name="connsiteX22" fmla="*/ 3643161 w 4175119"/>
              <a:gd name="connsiteY22" fmla="*/ 43464 h 4325141"/>
              <a:gd name="connsiteX23" fmla="*/ 3651192 w 4175119"/>
              <a:gd name="connsiteY23" fmla="*/ 48425 h 4325141"/>
              <a:gd name="connsiteX24" fmla="*/ 3658515 w 4175119"/>
              <a:gd name="connsiteY24" fmla="*/ 52913 h 4325141"/>
              <a:gd name="connsiteX25" fmla="*/ 3665365 w 4175119"/>
              <a:gd name="connsiteY25" fmla="*/ 57637 h 4325141"/>
              <a:gd name="connsiteX26" fmla="*/ 3671507 w 4175119"/>
              <a:gd name="connsiteY26" fmla="*/ 61889 h 4325141"/>
              <a:gd name="connsiteX27" fmla="*/ 3677176 w 4175119"/>
              <a:gd name="connsiteY27" fmla="*/ 66141 h 4325141"/>
              <a:gd name="connsiteX28" fmla="*/ 3682373 w 4175119"/>
              <a:gd name="connsiteY28" fmla="*/ 70393 h 4325141"/>
              <a:gd name="connsiteX29" fmla="*/ 3687333 w 4175119"/>
              <a:gd name="connsiteY29" fmla="*/ 74409 h 4325141"/>
              <a:gd name="connsiteX30" fmla="*/ 3691821 w 4175119"/>
              <a:gd name="connsiteY30" fmla="*/ 78424 h 4325141"/>
              <a:gd name="connsiteX31" fmla="*/ 3701034 w 4175119"/>
              <a:gd name="connsiteY31" fmla="*/ 86692 h 4325141"/>
              <a:gd name="connsiteX32" fmla="*/ 3710246 w 4175119"/>
              <a:gd name="connsiteY32" fmla="*/ 95668 h 4325141"/>
              <a:gd name="connsiteX33" fmla="*/ 3719931 w 4175119"/>
              <a:gd name="connsiteY33" fmla="*/ 105353 h 4325141"/>
              <a:gd name="connsiteX34" fmla="*/ 3731505 w 4175119"/>
              <a:gd name="connsiteY34" fmla="*/ 115983 h 4325141"/>
              <a:gd name="connsiteX35" fmla="*/ 3734340 w 4175119"/>
              <a:gd name="connsiteY35" fmla="*/ 119054 h 4325141"/>
              <a:gd name="connsiteX36" fmla="*/ 3737411 w 4175119"/>
              <a:gd name="connsiteY36" fmla="*/ 122124 h 4325141"/>
              <a:gd name="connsiteX37" fmla="*/ 3740954 w 4175119"/>
              <a:gd name="connsiteY37" fmla="*/ 125904 h 4325141"/>
              <a:gd name="connsiteX38" fmla="*/ 3744497 w 4175119"/>
              <a:gd name="connsiteY38" fmla="*/ 129920 h 4325141"/>
              <a:gd name="connsiteX39" fmla="*/ 3752292 w 4175119"/>
              <a:gd name="connsiteY39" fmla="*/ 139841 h 4325141"/>
              <a:gd name="connsiteX40" fmla="*/ 3760796 w 4175119"/>
              <a:gd name="connsiteY40" fmla="*/ 150471 h 4325141"/>
              <a:gd name="connsiteX41" fmla="*/ 3769536 w 4175119"/>
              <a:gd name="connsiteY41" fmla="*/ 162754 h 4325141"/>
              <a:gd name="connsiteX42" fmla="*/ 3778512 w 4175119"/>
              <a:gd name="connsiteY42" fmla="*/ 175746 h 4325141"/>
              <a:gd name="connsiteX43" fmla="*/ 3787961 w 4175119"/>
              <a:gd name="connsiteY43" fmla="*/ 189446 h 4325141"/>
              <a:gd name="connsiteX44" fmla="*/ 3797174 w 4175119"/>
              <a:gd name="connsiteY44" fmla="*/ 203856 h 4325141"/>
              <a:gd name="connsiteX45" fmla="*/ 3806386 w 4175119"/>
              <a:gd name="connsiteY45" fmla="*/ 218737 h 4325141"/>
              <a:gd name="connsiteX46" fmla="*/ 3815126 w 4175119"/>
              <a:gd name="connsiteY46" fmla="*/ 233383 h 4325141"/>
              <a:gd name="connsiteX47" fmla="*/ 3823630 w 4175119"/>
              <a:gd name="connsiteY47" fmla="*/ 248265 h 4325141"/>
              <a:gd name="connsiteX48" fmla="*/ 3831661 w 4175119"/>
              <a:gd name="connsiteY48" fmla="*/ 262438 h 4325141"/>
              <a:gd name="connsiteX49" fmla="*/ 3838511 w 4175119"/>
              <a:gd name="connsiteY49" fmla="*/ 276374 h 4325141"/>
              <a:gd name="connsiteX50" fmla="*/ 3844889 w 4175119"/>
              <a:gd name="connsiteY50" fmla="*/ 289603 h 4325141"/>
              <a:gd name="connsiteX51" fmla="*/ 3847488 w 4175119"/>
              <a:gd name="connsiteY51" fmla="*/ 295744 h 4325141"/>
              <a:gd name="connsiteX52" fmla="*/ 3849850 w 4175119"/>
              <a:gd name="connsiteY52" fmla="*/ 301650 h 4325141"/>
              <a:gd name="connsiteX53" fmla="*/ 3852212 w 4175119"/>
              <a:gd name="connsiteY53" fmla="*/ 307319 h 4325141"/>
              <a:gd name="connsiteX54" fmla="*/ 3854102 w 4175119"/>
              <a:gd name="connsiteY54" fmla="*/ 312516 h 4325141"/>
              <a:gd name="connsiteX55" fmla="*/ 3858590 w 4175119"/>
              <a:gd name="connsiteY55" fmla="*/ 321728 h 4325141"/>
              <a:gd name="connsiteX56" fmla="*/ 3863314 w 4175119"/>
              <a:gd name="connsiteY56" fmla="*/ 331649 h 4325141"/>
              <a:gd name="connsiteX57" fmla="*/ 3868038 w 4175119"/>
              <a:gd name="connsiteY57" fmla="*/ 342279 h 4325141"/>
              <a:gd name="connsiteX58" fmla="*/ 3872763 w 4175119"/>
              <a:gd name="connsiteY58" fmla="*/ 353381 h 4325141"/>
              <a:gd name="connsiteX59" fmla="*/ 3877251 w 4175119"/>
              <a:gd name="connsiteY59" fmla="*/ 364956 h 4325141"/>
              <a:gd name="connsiteX60" fmla="*/ 3881975 w 4175119"/>
              <a:gd name="connsiteY60" fmla="*/ 377003 h 4325141"/>
              <a:gd name="connsiteX61" fmla="*/ 3886463 w 4175119"/>
              <a:gd name="connsiteY61" fmla="*/ 389286 h 4325141"/>
              <a:gd name="connsiteX62" fmla="*/ 3890715 w 4175119"/>
              <a:gd name="connsiteY62" fmla="*/ 402042 h 4325141"/>
              <a:gd name="connsiteX63" fmla="*/ 3899455 w 4175119"/>
              <a:gd name="connsiteY63" fmla="*/ 427081 h 4325141"/>
              <a:gd name="connsiteX64" fmla="*/ 3907486 w 4175119"/>
              <a:gd name="connsiteY64" fmla="*/ 452356 h 4325141"/>
              <a:gd name="connsiteX65" fmla="*/ 3915045 w 4175119"/>
              <a:gd name="connsiteY65" fmla="*/ 476214 h 4325141"/>
              <a:gd name="connsiteX66" fmla="*/ 3922132 w 4175119"/>
              <a:gd name="connsiteY66" fmla="*/ 498419 h 4325141"/>
              <a:gd name="connsiteX67" fmla="*/ 3925911 w 4175119"/>
              <a:gd name="connsiteY67" fmla="*/ 510702 h 4325141"/>
              <a:gd name="connsiteX68" fmla="*/ 3929691 w 4175119"/>
              <a:gd name="connsiteY68" fmla="*/ 522749 h 4325141"/>
              <a:gd name="connsiteX69" fmla="*/ 3933470 w 4175119"/>
              <a:gd name="connsiteY69" fmla="*/ 534796 h 4325141"/>
              <a:gd name="connsiteX70" fmla="*/ 3937013 w 4175119"/>
              <a:gd name="connsiteY70" fmla="*/ 546843 h 4325141"/>
              <a:gd name="connsiteX71" fmla="*/ 3940793 w 4175119"/>
              <a:gd name="connsiteY71" fmla="*/ 559127 h 4325141"/>
              <a:gd name="connsiteX72" fmla="*/ 3944572 w 4175119"/>
              <a:gd name="connsiteY72" fmla="*/ 571174 h 4325141"/>
              <a:gd name="connsiteX73" fmla="*/ 3948352 w 4175119"/>
              <a:gd name="connsiteY73" fmla="*/ 583693 h 4325141"/>
              <a:gd name="connsiteX74" fmla="*/ 3952131 w 4175119"/>
              <a:gd name="connsiteY74" fmla="*/ 595976 h 4325141"/>
              <a:gd name="connsiteX75" fmla="*/ 3955675 w 4175119"/>
              <a:gd name="connsiteY75" fmla="*/ 607788 h 4325141"/>
              <a:gd name="connsiteX76" fmla="*/ 3959454 w 4175119"/>
              <a:gd name="connsiteY76" fmla="*/ 620307 h 4325141"/>
              <a:gd name="connsiteX77" fmla="*/ 3963470 w 4175119"/>
              <a:gd name="connsiteY77" fmla="*/ 633535 h 4325141"/>
              <a:gd name="connsiteX78" fmla="*/ 3967249 w 4175119"/>
              <a:gd name="connsiteY78" fmla="*/ 647236 h 4325141"/>
              <a:gd name="connsiteX79" fmla="*/ 3971029 w 4175119"/>
              <a:gd name="connsiteY79" fmla="*/ 660700 h 4325141"/>
              <a:gd name="connsiteX80" fmla="*/ 3974572 w 4175119"/>
              <a:gd name="connsiteY80" fmla="*/ 673692 h 4325141"/>
              <a:gd name="connsiteX81" fmla="*/ 3977643 w 4175119"/>
              <a:gd name="connsiteY81" fmla="*/ 686448 h 4325141"/>
              <a:gd name="connsiteX82" fmla="*/ 3979769 w 4175119"/>
              <a:gd name="connsiteY82" fmla="*/ 698022 h 4325141"/>
              <a:gd name="connsiteX83" fmla="*/ 3981894 w 4175119"/>
              <a:gd name="connsiteY83" fmla="*/ 703219 h 4325141"/>
              <a:gd name="connsiteX84" fmla="*/ 3984020 w 4175119"/>
              <a:gd name="connsiteY84" fmla="*/ 709361 h 4325141"/>
              <a:gd name="connsiteX85" fmla="*/ 3986146 w 4175119"/>
              <a:gd name="connsiteY85" fmla="*/ 716448 h 4325141"/>
              <a:gd name="connsiteX86" fmla="*/ 3988509 w 4175119"/>
              <a:gd name="connsiteY86" fmla="*/ 724479 h 4325141"/>
              <a:gd name="connsiteX87" fmla="*/ 3993233 w 4175119"/>
              <a:gd name="connsiteY87" fmla="*/ 742195 h 4325141"/>
              <a:gd name="connsiteX88" fmla="*/ 3998193 w 4175119"/>
              <a:gd name="connsiteY88" fmla="*/ 761801 h 4325141"/>
              <a:gd name="connsiteX89" fmla="*/ 4002682 w 4175119"/>
              <a:gd name="connsiteY89" fmla="*/ 781880 h 4325141"/>
              <a:gd name="connsiteX90" fmla="*/ 4006933 w 4175119"/>
              <a:gd name="connsiteY90" fmla="*/ 800777 h 4325141"/>
              <a:gd name="connsiteX91" fmla="*/ 4010713 w 4175119"/>
              <a:gd name="connsiteY91" fmla="*/ 817548 h 4325141"/>
              <a:gd name="connsiteX92" fmla="*/ 4013784 w 4175119"/>
              <a:gd name="connsiteY92" fmla="*/ 831249 h 4325141"/>
              <a:gd name="connsiteX93" fmla="*/ 4017799 w 4175119"/>
              <a:gd name="connsiteY93" fmla="*/ 848729 h 4325141"/>
              <a:gd name="connsiteX94" fmla="*/ 4021815 w 4175119"/>
              <a:gd name="connsiteY94" fmla="*/ 866209 h 4325141"/>
              <a:gd name="connsiteX95" fmla="*/ 4025594 w 4175119"/>
              <a:gd name="connsiteY95" fmla="*/ 883453 h 4325141"/>
              <a:gd name="connsiteX96" fmla="*/ 4029374 w 4175119"/>
              <a:gd name="connsiteY96" fmla="*/ 900697 h 4325141"/>
              <a:gd name="connsiteX97" fmla="*/ 4033153 w 4175119"/>
              <a:gd name="connsiteY97" fmla="*/ 917941 h 4325141"/>
              <a:gd name="connsiteX98" fmla="*/ 4036933 w 4175119"/>
              <a:gd name="connsiteY98" fmla="*/ 935421 h 4325141"/>
              <a:gd name="connsiteX99" fmla="*/ 4040712 w 4175119"/>
              <a:gd name="connsiteY99" fmla="*/ 952665 h 4325141"/>
              <a:gd name="connsiteX100" fmla="*/ 4044492 w 4175119"/>
              <a:gd name="connsiteY100" fmla="*/ 970381 h 4325141"/>
              <a:gd name="connsiteX101" fmla="*/ 4048271 w 4175119"/>
              <a:gd name="connsiteY101" fmla="*/ 987861 h 4325141"/>
              <a:gd name="connsiteX102" fmla="*/ 4051814 w 4175119"/>
              <a:gd name="connsiteY102" fmla="*/ 1005341 h 4325141"/>
              <a:gd name="connsiteX103" fmla="*/ 4055594 w 4175119"/>
              <a:gd name="connsiteY103" fmla="*/ 1022821 h 4325141"/>
              <a:gd name="connsiteX104" fmla="*/ 4059137 w 4175119"/>
              <a:gd name="connsiteY104" fmla="*/ 1040774 h 4325141"/>
              <a:gd name="connsiteX105" fmla="*/ 4062680 w 4175119"/>
              <a:gd name="connsiteY105" fmla="*/ 1058963 h 4325141"/>
              <a:gd name="connsiteX106" fmla="*/ 4066224 w 4175119"/>
              <a:gd name="connsiteY106" fmla="*/ 1076915 h 4325141"/>
              <a:gd name="connsiteX107" fmla="*/ 4069531 w 4175119"/>
              <a:gd name="connsiteY107" fmla="*/ 1095104 h 4325141"/>
              <a:gd name="connsiteX108" fmla="*/ 4072838 w 4175119"/>
              <a:gd name="connsiteY108" fmla="*/ 1113529 h 4325141"/>
              <a:gd name="connsiteX109" fmla="*/ 4076145 w 4175119"/>
              <a:gd name="connsiteY109" fmla="*/ 1131717 h 4325141"/>
              <a:gd name="connsiteX110" fmla="*/ 4079452 w 4175119"/>
              <a:gd name="connsiteY110" fmla="*/ 1149906 h 4325141"/>
              <a:gd name="connsiteX111" fmla="*/ 4082523 w 4175119"/>
              <a:gd name="connsiteY111" fmla="*/ 1168331 h 4325141"/>
              <a:gd name="connsiteX112" fmla="*/ 4085357 w 4175119"/>
              <a:gd name="connsiteY112" fmla="*/ 1186756 h 4325141"/>
              <a:gd name="connsiteX113" fmla="*/ 4088428 w 4175119"/>
              <a:gd name="connsiteY113" fmla="*/ 1204709 h 4325141"/>
              <a:gd name="connsiteX114" fmla="*/ 4091026 w 4175119"/>
              <a:gd name="connsiteY114" fmla="*/ 1222897 h 4325141"/>
              <a:gd name="connsiteX115" fmla="*/ 4093388 w 4175119"/>
              <a:gd name="connsiteY115" fmla="*/ 1240850 h 4325141"/>
              <a:gd name="connsiteX116" fmla="*/ 4095987 w 4175119"/>
              <a:gd name="connsiteY116" fmla="*/ 1258566 h 4325141"/>
              <a:gd name="connsiteX117" fmla="*/ 4099530 w 4175119"/>
              <a:gd name="connsiteY117" fmla="*/ 1285495 h 4325141"/>
              <a:gd name="connsiteX118" fmla="*/ 4103310 w 4175119"/>
              <a:gd name="connsiteY118" fmla="*/ 1312188 h 4325141"/>
              <a:gd name="connsiteX119" fmla="*/ 4106853 w 4175119"/>
              <a:gd name="connsiteY119" fmla="*/ 1338880 h 4325141"/>
              <a:gd name="connsiteX120" fmla="*/ 4110160 w 4175119"/>
              <a:gd name="connsiteY120" fmla="*/ 1365573 h 4325141"/>
              <a:gd name="connsiteX121" fmla="*/ 4113939 w 4175119"/>
              <a:gd name="connsiteY121" fmla="*/ 1392738 h 4325141"/>
              <a:gd name="connsiteX122" fmla="*/ 4117483 w 4175119"/>
              <a:gd name="connsiteY122" fmla="*/ 1419430 h 4325141"/>
              <a:gd name="connsiteX123" fmla="*/ 4121026 w 4175119"/>
              <a:gd name="connsiteY123" fmla="*/ 1446595 h 4325141"/>
              <a:gd name="connsiteX124" fmla="*/ 4124569 w 4175119"/>
              <a:gd name="connsiteY124" fmla="*/ 1473524 h 4325141"/>
              <a:gd name="connsiteX125" fmla="*/ 4128112 w 4175119"/>
              <a:gd name="connsiteY125" fmla="*/ 1500453 h 4325141"/>
              <a:gd name="connsiteX126" fmla="*/ 4131419 w 4175119"/>
              <a:gd name="connsiteY126" fmla="*/ 1527618 h 4325141"/>
              <a:gd name="connsiteX127" fmla="*/ 4134254 w 4175119"/>
              <a:gd name="connsiteY127" fmla="*/ 1554547 h 4325141"/>
              <a:gd name="connsiteX128" fmla="*/ 4137325 w 4175119"/>
              <a:gd name="connsiteY128" fmla="*/ 1581948 h 4325141"/>
              <a:gd name="connsiteX129" fmla="*/ 4140159 w 4175119"/>
              <a:gd name="connsiteY129" fmla="*/ 1608877 h 4325141"/>
              <a:gd name="connsiteX130" fmla="*/ 4142758 w 4175119"/>
              <a:gd name="connsiteY130" fmla="*/ 1636278 h 4325141"/>
              <a:gd name="connsiteX131" fmla="*/ 4145120 w 4175119"/>
              <a:gd name="connsiteY131" fmla="*/ 1663443 h 4325141"/>
              <a:gd name="connsiteX132" fmla="*/ 4147010 w 4175119"/>
              <a:gd name="connsiteY132" fmla="*/ 1690844 h 4325141"/>
              <a:gd name="connsiteX133" fmla="*/ 4150317 w 4175119"/>
              <a:gd name="connsiteY133" fmla="*/ 1728876 h 4325141"/>
              <a:gd name="connsiteX134" fmla="*/ 4153387 w 4175119"/>
              <a:gd name="connsiteY134" fmla="*/ 1767143 h 4325141"/>
              <a:gd name="connsiteX135" fmla="*/ 4156458 w 4175119"/>
              <a:gd name="connsiteY135" fmla="*/ 1805410 h 4325141"/>
              <a:gd name="connsiteX136" fmla="*/ 4159765 w 4175119"/>
              <a:gd name="connsiteY136" fmla="*/ 1843677 h 4325141"/>
              <a:gd name="connsiteX137" fmla="*/ 4162364 w 4175119"/>
              <a:gd name="connsiteY137" fmla="*/ 1881944 h 4325141"/>
              <a:gd name="connsiteX138" fmla="*/ 4165198 w 4175119"/>
              <a:gd name="connsiteY138" fmla="*/ 1920448 h 4325141"/>
              <a:gd name="connsiteX139" fmla="*/ 4167797 w 4175119"/>
              <a:gd name="connsiteY139" fmla="*/ 1958951 h 4325141"/>
              <a:gd name="connsiteX140" fmla="*/ 4169922 w 4175119"/>
              <a:gd name="connsiteY140" fmla="*/ 1997455 h 4325141"/>
              <a:gd name="connsiteX141" fmla="*/ 4171812 w 4175119"/>
              <a:gd name="connsiteY141" fmla="*/ 2035958 h 4325141"/>
              <a:gd name="connsiteX142" fmla="*/ 4173230 w 4175119"/>
              <a:gd name="connsiteY142" fmla="*/ 2074462 h 4325141"/>
              <a:gd name="connsiteX143" fmla="*/ 4174411 w 4175119"/>
              <a:gd name="connsiteY143" fmla="*/ 2113201 h 4325141"/>
              <a:gd name="connsiteX144" fmla="*/ 4175119 w 4175119"/>
              <a:gd name="connsiteY144" fmla="*/ 2151705 h 4325141"/>
              <a:gd name="connsiteX145" fmla="*/ 4175119 w 4175119"/>
              <a:gd name="connsiteY145" fmla="*/ 2170838 h 4325141"/>
              <a:gd name="connsiteX146" fmla="*/ 4175119 w 4175119"/>
              <a:gd name="connsiteY146" fmla="*/ 2190444 h 4325141"/>
              <a:gd name="connsiteX147" fmla="*/ 4174883 w 4175119"/>
              <a:gd name="connsiteY147" fmla="*/ 2209578 h 4325141"/>
              <a:gd name="connsiteX148" fmla="*/ 4174647 w 4175119"/>
              <a:gd name="connsiteY148" fmla="*/ 2229184 h 4325141"/>
              <a:gd name="connsiteX149" fmla="*/ 4174411 w 4175119"/>
              <a:gd name="connsiteY149" fmla="*/ 2248318 h 4325141"/>
              <a:gd name="connsiteX150" fmla="*/ 4173466 w 4175119"/>
              <a:gd name="connsiteY150" fmla="*/ 2267451 h 4325141"/>
              <a:gd name="connsiteX151" fmla="*/ 4172757 w 4175119"/>
              <a:gd name="connsiteY151" fmla="*/ 2286821 h 4325141"/>
              <a:gd name="connsiteX152" fmla="*/ 4171812 w 4175119"/>
              <a:gd name="connsiteY152" fmla="*/ 2306191 h 4325141"/>
              <a:gd name="connsiteX153" fmla="*/ 4170159 w 4175119"/>
              <a:gd name="connsiteY153" fmla="*/ 2335009 h 4325141"/>
              <a:gd name="connsiteX154" fmla="*/ 4168741 w 4175119"/>
              <a:gd name="connsiteY154" fmla="*/ 2363592 h 4325141"/>
              <a:gd name="connsiteX155" fmla="*/ 4167088 w 4175119"/>
              <a:gd name="connsiteY155" fmla="*/ 2392410 h 4325141"/>
              <a:gd name="connsiteX156" fmla="*/ 4165434 w 4175119"/>
              <a:gd name="connsiteY156" fmla="*/ 2420992 h 4325141"/>
              <a:gd name="connsiteX157" fmla="*/ 4164017 w 4175119"/>
              <a:gd name="connsiteY157" fmla="*/ 2449339 h 4325141"/>
              <a:gd name="connsiteX158" fmla="*/ 4162364 w 4175119"/>
              <a:gd name="connsiteY158" fmla="*/ 2477921 h 4325141"/>
              <a:gd name="connsiteX159" fmla="*/ 4160710 w 4175119"/>
              <a:gd name="connsiteY159" fmla="*/ 2506503 h 4325141"/>
              <a:gd name="connsiteX160" fmla="*/ 4159057 w 4175119"/>
              <a:gd name="connsiteY160" fmla="*/ 2534849 h 4325141"/>
              <a:gd name="connsiteX161" fmla="*/ 4157639 w 4175119"/>
              <a:gd name="connsiteY161" fmla="*/ 2563195 h 4325141"/>
              <a:gd name="connsiteX162" fmla="*/ 4155750 w 4175119"/>
              <a:gd name="connsiteY162" fmla="*/ 2591541 h 4325141"/>
              <a:gd name="connsiteX163" fmla="*/ 4153860 w 4175119"/>
              <a:gd name="connsiteY163" fmla="*/ 2619888 h 4325141"/>
              <a:gd name="connsiteX164" fmla="*/ 4151970 w 4175119"/>
              <a:gd name="connsiteY164" fmla="*/ 2648706 h 4325141"/>
              <a:gd name="connsiteX165" fmla="*/ 4149608 w 4175119"/>
              <a:gd name="connsiteY165" fmla="*/ 2677052 h 4325141"/>
              <a:gd name="connsiteX166" fmla="*/ 4147482 w 4175119"/>
              <a:gd name="connsiteY166" fmla="*/ 2705634 h 4325141"/>
              <a:gd name="connsiteX167" fmla="*/ 4145120 w 4175119"/>
              <a:gd name="connsiteY167" fmla="*/ 2734217 h 4325141"/>
              <a:gd name="connsiteX168" fmla="*/ 4142521 w 4175119"/>
              <a:gd name="connsiteY168" fmla="*/ 2763035 h 4325141"/>
              <a:gd name="connsiteX169" fmla="*/ 4139923 w 4175119"/>
              <a:gd name="connsiteY169" fmla="*/ 2789964 h 4325141"/>
              <a:gd name="connsiteX170" fmla="*/ 4137325 w 4175119"/>
              <a:gd name="connsiteY170" fmla="*/ 2817129 h 4325141"/>
              <a:gd name="connsiteX171" fmla="*/ 4134490 w 4175119"/>
              <a:gd name="connsiteY171" fmla="*/ 2844058 h 4325141"/>
              <a:gd name="connsiteX172" fmla="*/ 4131655 w 4175119"/>
              <a:gd name="connsiteY172" fmla="*/ 2870987 h 4325141"/>
              <a:gd name="connsiteX173" fmla="*/ 4128585 w 4175119"/>
              <a:gd name="connsiteY173" fmla="*/ 2898152 h 4325141"/>
              <a:gd name="connsiteX174" fmla="*/ 4125750 w 4175119"/>
              <a:gd name="connsiteY174" fmla="*/ 2925080 h 4325141"/>
              <a:gd name="connsiteX175" fmla="*/ 4122443 w 4175119"/>
              <a:gd name="connsiteY175" fmla="*/ 2952245 h 4325141"/>
              <a:gd name="connsiteX176" fmla="*/ 4119136 w 4175119"/>
              <a:gd name="connsiteY176" fmla="*/ 2978938 h 4325141"/>
              <a:gd name="connsiteX177" fmla="*/ 4115593 w 4175119"/>
              <a:gd name="connsiteY177" fmla="*/ 3005867 h 4325141"/>
              <a:gd name="connsiteX178" fmla="*/ 4112050 w 4175119"/>
              <a:gd name="connsiteY178" fmla="*/ 3032796 h 4325141"/>
              <a:gd name="connsiteX179" fmla="*/ 4108743 w 4175119"/>
              <a:gd name="connsiteY179" fmla="*/ 3059724 h 4325141"/>
              <a:gd name="connsiteX180" fmla="*/ 4104727 w 4175119"/>
              <a:gd name="connsiteY180" fmla="*/ 3086417 h 4325141"/>
              <a:gd name="connsiteX181" fmla="*/ 4100947 w 4175119"/>
              <a:gd name="connsiteY181" fmla="*/ 3113346 h 4325141"/>
              <a:gd name="connsiteX182" fmla="*/ 4096932 w 4175119"/>
              <a:gd name="connsiteY182" fmla="*/ 3140038 h 4325141"/>
              <a:gd name="connsiteX183" fmla="*/ 4092680 w 4175119"/>
              <a:gd name="connsiteY183" fmla="*/ 3166731 h 4325141"/>
              <a:gd name="connsiteX184" fmla="*/ 4088664 w 4175119"/>
              <a:gd name="connsiteY184" fmla="*/ 3193423 h 4325141"/>
              <a:gd name="connsiteX185" fmla="*/ 4081105 w 4175119"/>
              <a:gd name="connsiteY185" fmla="*/ 3237832 h 4325141"/>
              <a:gd name="connsiteX186" fmla="*/ 4072838 w 4175119"/>
              <a:gd name="connsiteY186" fmla="*/ 3284603 h 4325141"/>
              <a:gd name="connsiteX187" fmla="*/ 4064098 w 4175119"/>
              <a:gd name="connsiteY187" fmla="*/ 3333028 h 4325141"/>
              <a:gd name="connsiteX188" fmla="*/ 4054413 w 4175119"/>
              <a:gd name="connsiteY188" fmla="*/ 3383106 h 4325141"/>
              <a:gd name="connsiteX189" fmla="*/ 4044019 w 4175119"/>
              <a:gd name="connsiteY189" fmla="*/ 3434129 h 4325141"/>
              <a:gd name="connsiteX190" fmla="*/ 4032917 w 4175119"/>
              <a:gd name="connsiteY190" fmla="*/ 3485861 h 4325141"/>
              <a:gd name="connsiteX191" fmla="*/ 4021579 w 4175119"/>
              <a:gd name="connsiteY191" fmla="*/ 3538301 h 4325141"/>
              <a:gd name="connsiteX192" fmla="*/ 4009532 w 4175119"/>
              <a:gd name="connsiteY192" fmla="*/ 3590505 h 4325141"/>
              <a:gd name="connsiteX193" fmla="*/ 4002918 w 4175119"/>
              <a:gd name="connsiteY193" fmla="*/ 3616725 h 4325141"/>
              <a:gd name="connsiteX194" fmla="*/ 3996776 w 4175119"/>
              <a:gd name="connsiteY194" fmla="*/ 3642473 h 4325141"/>
              <a:gd name="connsiteX195" fmla="*/ 3989926 w 4175119"/>
              <a:gd name="connsiteY195" fmla="*/ 3668457 h 4325141"/>
              <a:gd name="connsiteX196" fmla="*/ 3983548 w 4175119"/>
              <a:gd name="connsiteY196" fmla="*/ 3694204 h 4325141"/>
              <a:gd name="connsiteX197" fmla="*/ 3976698 w 4175119"/>
              <a:gd name="connsiteY197" fmla="*/ 3719716 h 4325141"/>
              <a:gd name="connsiteX198" fmla="*/ 3969611 w 4175119"/>
              <a:gd name="connsiteY198" fmla="*/ 3744991 h 4325141"/>
              <a:gd name="connsiteX199" fmla="*/ 3962761 w 4175119"/>
              <a:gd name="connsiteY199" fmla="*/ 3769794 h 4325141"/>
              <a:gd name="connsiteX200" fmla="*/ 3955675 w 4175119"/>
              <a:gd name="connsiteY200" fmla="*/ 3794597 h 4325141"/>
              <a:gd name="connsiteX201" fmla="*/ 3948352 w 4175119"/>
              <a:gd name="connsiteY201" fmla="*/ 3818455 h 4325141"/>
              <a:gd name="connsiteX202" fmla="*/ 3941029 w 4175119"/>
              <a:gd name="connsiteY202" fmla="*/ 3842313 h 4325141"/>
              <a:gd name="connsiteX203" fmla="*/ 3933706 w 4175119"/>
              <a:gd name="connsiteY203" fmla="*/ 3865698 h 4325141"/>
              <a:gd name="connsiteX204" fmla="*/ 3926148 w 4175119"/>
              <a:gd name="connsiteY204" fmla="*/ 3888375 h 4325141"/>
              <a:gd name="connsiteX205" fmla="*/ 3918589 w 4175119"/>
              <a:gd name="connsiteY205" fmla="*/ 3910816 h 4325141"/>
              <a:gd name="connsiteX206" fmla="*/ 3910793 w 4175119"/>
              <a:gd name="connsiteY206" fmla="*/ 3932075 h 4325141"/>
              <a:gd name="connsiteX207" fmla="*/ 3902998 w 4175119"/>
              <a:gd name="connsiteY207" fmla="*/ 3953099 h 4325141"/>
              <a:gd name="connsiteX208" fmla="*/ 3895203 w 4175119"/>
              <a:gd name="connsiteY208" fmla="*/ 3973413 h 4325141"/>
              <a:gd name="connsiteX209" fmla="*/ 3885755 w 4175119"/>
              <a:gd name="connsiteY209" fmla="*/ 3996799 h 4325141"/>
              <a:gd name="connsiteX210" fmla="*/ 3875833 w 4175119"/>
              <a:gd name="connsiteY210" fmla="*/ 4019712 h 4325141"/>
              <a:gd name="connsiteX211" fmla="*/ 3870873 w 4175119"/>
              <a:gd name="connsiteY211" fmla="*/ 4030814 h 4325141"/>
              <a:gd name="connsiteX212" fmla="*/ 3865676 w 4175119"/>
              <a:gd name="connsiteY212" fmla="*/ 4041916 h 4325141"/>
              <a:gd name="connsiteX213" fmla="*/ 3860479 w 4175119"/>
              <a:gd name="connsiteY213" fmla="*/ 4052546 h 4325141"/>
              <a:gd name="connsiteX214" fmla="*/ 3855283 w 4175119"/>
              <a:gd name="connsiteY214" fmla="*/ 4063412 h 4325141"/>
              <a:gd name="connsiteX215" fmla="*/ 3849850 w 4175119"/>
              <a:gd name="connsiteY215" fmla="*/ 4074042 h 4325141"/>
              <a:gd name="connsiteX216" fmla="*/ 3844653 w 4175119"/>
              <a:gd name="connsiteY216" fmla="*/ 4084199 h 4325141"/>
              <a:gd name="connsiteX217" fmla="*/ 3838984 w 4175119"/>
              <a:gd name="connsiteY217" fmla="*/ 4094593 h 4325141"/>
              <a:gd name="connsiteX218" fmla="*/ 3833315 w 4175119"/>
              <a:gd name="connsiteY218" fmla="*/ 4104514 h 4325141"/>
              <a:gd name="connsiteX219" fmla="*/ 3827645 w 4175119"/>
              <a:gd name="connsiteY219" fmla="*/ 4114199 h 4325141"/>
              <a:gd name="connsiteX220" fmla="*/ 3821740 w 4175119"/>
              <a:gd name="connsiteY220" fmla="*/ 4124120 h 4325141"/>
              <a:gd name="connsiteX221" fmla="*/ 3815835 w 4175119"/>
              <a:gd name="connsiteY221" fmla="*/ 4133569 h 4325141"/>
              <a:gd name="connsiteX222" fmla="*/ 3809929 w 4175119"/>
              <a:gd name="connsiteY222" fmla="*/ 4142781 h 4325141"/>
              <a:gd name="connsiteX223" fmla="*/ 3803788 w 4175119"/>
              <a:gd name="connsiteY223" fmla="*/ 4151758 h 4325141"/>
              <a:gd name="connsiteX224" fmla="*/ 3797646 w 4175119"/>
              <a:gd name="connsiteY224" fmla="*/ 4160734 h 4325141"/>
              <a:gd name="connsiteX225" fmla="*/ 3791268 w 4175119"/>
              <a:gd name="connsiteY225" fmla="*/ 4169474 h 4325141"/>
              <a:gd name="connsiteX226" fmla="*/ 3784890 w 4175119"/>
              <a:gd name="connsiteY226" fmla="*/ 4177978 h 4325141"/>
              <a:gd name="connsiteX227" fmla="*/ 3778276 w 4175119"/>
              <a:gd name="connsiteY227" fmla="*/ 4186245 h 4325141"/>
              <a:gd name="connsiteX228" fmla="*/ 3771898 w 4175119"/>
              <a:gd name="connsiteY228" fmla="*/ 4194277 h 4325141"/>
              <a:gd name="connsiteX229" fmla="*/ 3765048 w 4175119"/>
              <a:gd name="connsiteY229" fmla="*/ 4202072 h 4325141"/>
              <a:gd name="connsiteX230" fmla="*/ 3758434 w 4175119"/>
              <a:gd name="connsiteY230" fmla="*/ 4209867 h 4325141"/>
              <a:gd name="connsiteX231" fmla="*/ 3751348 w 4175119"/>
              <a:gd name="connsiteY231" fmla="*/ 4217190 h 4325141"/>
              <a:gd name="connsiteX232" fmla="*/ 3744261 w 4175119"/>
              <a:gd name="connsiteY232" fmla="*/ 4224513 h 4325141"/>
              <a:gd name="connsiteX233" fmla="*/ 3737175 w 4175119"/>
              <a:gd name="connsiteY233" fmla="*/ 4231599 h 4325141"/>
              <a:gd name="connsiteX234" fmla="*/ 3729852 w 4175119"/>
              <a:gd name="connsiteY234" fmla="*/ 4238449 h 4325141"/>
              <a:gd name="connsiteX235" fmla="*/ 3722293 w 4175119"/>
              <a:gd name="connsiteY235" fmla="*/ 4244827 h 4325141"/>
              <a:gd name="connsiteX236" fmla="*/ 3715207 w 4175119"/>
              <a:gd name="connsiteY236" fmla="*/ 4251441 h 4325141"/>
              <a:gd name="connsiteX237" fmla="*/ 3707411 w 4175119"/>
              <a:gd name="connsiteY237" fmla="*/ 4257347 h 4325141"/>
              <a:gd name="connsiteX238" fmla="*/ 3699616 w 4175119"/>
              <a:gd name="connsiteY238" fmla="*/ 4263252 h 4325141"/>
              <a:gd name="connsiteX239" fmla="*/ 3690404 w 4175119"/>
              <a:gd name="connsiteY239" fmla="*/ 4269630 h 4325141"/>
              <a:gd name="connsiteX240" fmla="*/ 3681191 w 4175119"/>
              <a:gd name="connsiteY240" fmla="*/ 4276008 h 4325141"/>
              <a:gd name="connsiteX241" fmla="*/ 3671507 w 4175119"/>
              <a:gd name="connsiteY241" fmla="*/ 4281913 h 4325141"/>
              <a:gd name="connsiteX242" fmla="*/ 3661822 w 4175119"/>
              <a:gd name="connsiteY242" fmla="*/ 4287583 h 4325141"/>
              <a:gd name="connsiteX243" fmla="*/ 3651901 w 4175119"/>
              <a:gd name="connsiteY243" fmla="*/ 4293016 h 4325141"/>
              <a:gd name="connsiteX244" fmla="*/ 3641507 w 4175119"/>
              <a:gd name="connsiteY244" fmla="*/ 4297740 h 4325141"/>
              <a:gd name="connsiteX245" fmla="*/ 3631114 w 4175119"/>
              <a:gd name="connsiteY245" fmla="*/ 4302464 h 4325141"/>
              <a:gd name="connsiteX246" fmla="*/ 3620248 w 4175119"/>
              <a:gd name="connsiteY246" fmla="*/ 4306716 h 4325141"/>
              <a:gd name="connsiteX247" fmla="*/ 3608909 w 4175119"/>
              <a:gd name="connsiteY247" fmla="*/ 4310732 h 4325141"/>
              <a:gd name="connsiteX248" fmla="*/ 3597335 w 4175119"/>
              <a:gd name="connsiteY248" fmla="*/ 4314275 h 4325141"/>
              <a:gd name="connsiteX249" fmla="*/ 3585288 w 4175119"/>
              <a:gd name="connsiteY249" fmla="*/ 4317346 h 4325141"/>
              <a:gd name="connsiteX250" fmla="*/ 3573004 w 4175119"/>
              <a:gd name="connsiteY250" fmla="*/ 4319708 h 4325141"/>
              <a:gd name="connsiteX251" fmla="*/ 3566627 w 4175119"/>
              <a:gd name="connsiteY251" fmla="*/ 4320889 h 4325141"/>
              <a:gd name="connsiteX252" fmla="*/ 3560249 w 4175119"/>
              <a:gd name="connsiteY252" fmla="*/ 4321834 h 4325141"/>
              <a:gd name="connsiteX253" fmla="*/ 3553635 w 4175119"/>
              <a:gd name="connsiteY253" fmla="*/ 4322779 h 4325141"/>
              <a:gd name="connsiteX254" fmla="*/ 3547257 w 4175119"/>
              <a:gd name="connsiteY254" fmla="*/ 4323488 h 4325141"/>
              <a:gd name="connsiteX255" fmla="*/ 3540407 w 4175119"/>
              <a:gd name="connsiteY255" fmla="*/ 4323960 h 4325141"/>
              <a:gd name="connsiteX256" fmla="*/ 3533556 w 4175119"/>
              <a:gd name="connsiteY256" fmla="*/ 4324669 h 4325141"/>
              <a:gd name="connsiteX257" fmla="*/ 3526706 w 4175119"/>
              <a:gd name="connsiteY257" fmla="*/ 4324905 h 4325141"/>
              <a:gd name="connsiteX258" fmla="*/ 3519383 w 4175119"/>
              <a:gd name="connsiteY258" fmla="*/ 4324905 h 4325141"/>
              <a:gd name="connsiteX259" fmla="*/ 3505447 w 4175119"/>
              <a:gd name="connsiteY259" fmla="*/ 4325141 h 4325141"/>
              <a:gd name="connsiteX260" fmla="*/ 3491037 w 4175119"/>
              <a:gd name="connsiteY260" fmla="*/ 4325141 h 4325141"/>
              <a:gd name="connsiteX261" fmla="*/ 3476628 w 4175119"/>
              <a:gd name="connsiteY261" fmla="*/ 4324905 h 4325141"/>
              <a:gd name="connsiteX262" fmla="*/ 3462455 w 4175119"/>
              <a:gd name="connsiteY262" fmla="*/ 4324669 h 4325141"/>
              <a:gd name="connsiteX263" fmla="*/ 3447810 w 4175119"/>
              <a:gd name="connsiteY263" fmla="*/ 4323960 h 4325141"/>
              <a:gd name="connsiteX264" fmla="*/ 3433401 w 4175119"/>
              <a:gd name="connsiteY264" fmla="*/ 4323488 h 4325141"/>
              <a:gd name="connsiteX265" fmla="*/ 3419228 w 4175119"/>
              <a:gd name="connsiteY265" fmla="*/ 4322779 h 4325141"/>
              <a:gd name="connsiteX266" fmla="*/ 3404582 w 4175119"/>
              <a:gd name="connsiteY266" fmla="*/ 4321834 h 4325141"/>
              <a:gd name="connsiteX267" fmla="*/ 3390173 w 4175119"/>
              <a:gd name="connsiteY267" fmla="*/ 4320889 h 4325141"/>
              <a:gd name="connsiteX268" fmla="*/ 3375764 w 4175119"/>
              <a:gd name="connsiteY268" fmla="*/ 4319708 h 4325141"/>
              <a:gd name="connsiteX269" fmla="*/ 3361591 w 4175119"/>
              <a:gd name="connsiteY269" fmla="*/ 4318763 h 4325141"/>
              <a:gd name="connsiteX270" fmla="*/ 3347182 w 4175119"/>
              <a:gd name="connsiteY270" fmla="*/ 4317346 h 4325141"/>
              <a:gd name="connsiteX271" fmla="*/ 3333009 w 4175119"/>
              <a:gd name="connsiteY271" fmla="*/ 4315929 h 4325141"/>
              <a:gd name="connsiteX272" fmla="*/ 3318836 w 4175119"/>
              <a:gd name="connsiteY272" fmla="*/ 4314275 h 4325141"/>
              <a:gd name="connsiteX273" fmla="*/ 3304427 w 4175119"/>
              <a:gd name="connsiteY273" fmla="*/ 4312622 h 4325141"/>
              <a:gd name="connsiteX274" fmla="*/ 3290490 w 4175119"/>
              <a:gd name="connsiteY274" fmla="*/ 4310968 h 4325141"/>
              <a:gd name="connsiteX275" fmla="*/ 3270648 w 4175119"/>
              <a:gd name="connsiteY275" fmla="*/ 4308606 h 4325141"/>
              <a:gd name="connsiteX276" fmla="*/ 3251042 w 4175119"/>
              <a:gd name="connsiteY276" fmla="*/ 4306244 h 4325141"/>
              <a:gd name="connsiteX277" fmla="*/ 3231436 w 4175119"/>
              <a:gd name="connsiteY277" fmla="*/ 4303409 h 4325141"/>
              <a:gd name="connsiteX278" fmla="*/ 3212303 w 4175119"/>
              <a:gd name="connsiteY278" fmla="*/ 4300575 h 4325141"/>
              <a:gd name="connsiteX279" fmla="*/ 3193169 w 4175119"/>
              <a:gd name="connsiteY279" fmla="*/ 4297268 h 4325141"/>
              <a:gd name="connsiteX280" fmla="*/ 3174508 w 4175119"/>
              <a:gd name="connsiteY280" fmla="*/ 4293961 h 4325141"/>
              <a:gd name="connsiteX281" fmla="*/ 3155611 w 4175119"/>
              <a:gd name="connsiteY281" fmla="*/ 4290890 h 4325141"/>
              <a:gd name="connsiteX282" fmla="*/ 3136950 w 4175119"/>
              <a:gd name="connsiteY282" fmla="*/ 4287346 h 4325141"/>
              <a:gd name="connsiteX283" fmla="*/ 3118525 w 4175119"/>
              <a:gd name="connsiteY283" fmla="*/ 4283567 h 4325141"/>
              <a:gd name="connsiteX284" fmla="*/ 3100572 w 4175119"/>
              <a:gd name="connsiteY284" fmla="*/ 4279788 h 4325141"/>
              <a:gd name="connsiteX285" fmla="*/ 3082147 w 4175119"/>
              <a:gd name="connsiteY285" fmla="*/ 4275772 h 4325141"/>
              <a:gd name="connsiteX286" fmla="*/ 3063959 w 4175119"/>
              <a:gd name="connsiteY286" fmla="*/ 4271520 h 4325141"/>
              <a:gd name="connsiteX287" fmla="*/ 3046243 w 4175119"/>
              <a:gd name="connsiteY287" fmla="*/ 4267504 h 4325141"/>
              <a:gd name="connsiteX288" fmla="*/ 3028290 w 4175119"/>
              <a:gd name="connsiteY288" fmla="*/ 4263252 h 4325141"/>
              <a:gd name="connsiteX289" fmla="*/ 3010338 w 4175119"/>
              <a:gd name="connsiteY289" fmla="*/ 4258528 h 4325141"/>
              <a:gd name="connsiteX290" fmla="*/ 2992622 w 4175119"/>
              <a:gd name="connsiteY290" fmla="*/ 4254040 h 4325141"/>
              <a:gd name="connsiteX291" fmla="*/ 2957189 w 4175119"/>
              <a:gd name="connsiteY291" fmla="*/ 4244591 h 4325141"/>
              <a:gd name="connsiteX292" fmla="*/ 2921993 w 4175119"/>
              <a:gd name="connsiteY292" fmla="*/ 4234670 h 4325141"/>
              <a:gd name="connsiteX293" fmla="*/ 2886561 w 4175119"/>
              <a:gd name="connsiteY293" fmla="*/ 4224040 h 4325141"/>
              <a:gd name="connsiteX294" fmla="*/ 2851601 w 4175119"/>
              <a:gd name="connsiteY294" fmla="*/ 4213174 h 4325141"/>
              <a:gd name="connsiteX295" fmla="*/ 2816168 w 4175119"/>
              <a:gd name="connsiteY295" fmla="*/ 4202072 h 4325141"/>
              <a:gd name="connsiteX296" fmla="*/ 2780500 w 4175119"/>
              <a:gd name="connsiteY296" fmla="*/ 4190733 h 4325141"/>
              <a:gd name="connsiteX297" fmla="*/ 2744595 w 4175119"/>
              <a:gd name="connsiteY297" fmla="*/ 4178923 h 4325141"/>
              <a:gd name="connsiteX298" fmla="*/ 2707981 w 4175119"/>
              <a:gd name="connsiteY298" fmla="*/ 4166639 h 4325141"/>
              <a:gd name="connsiteX299" fmla="*/ 2693336 w 4175119"/>
              <a:gd name="connsiteY299" fmla="*/ 4161915 h 4325141"/>
              <a:gd name="connsiteX300" fmla="*/ 2670895 w 4175119"/>
              <a:gd name="connsiteY300" fmla="*/ 4154120 h 4325141"/>
              <a:gd name="connsiteX301" fmla="*/ 2643730 w 4175119"/>
              <a:gd name="connsiteY301" fmla="*/ 4144199 h 4325141"/>
              <a:gd name="connsiteX302" fmla="*/ 2614203 w 4175119"/>
              <a:gd name="connsiteY302" fmla="*/ 4134041 h 4325141"/>
              <a:gd name="connsiteX303" fmla="*/ 2585621 w 4175119"/>
              <a:gd name="connsiteY303" fmla="*/ 4123411 h 4325141"/>
              <a:gd name="connsiteX304" fmla="*/ 2560110 w 4175119"/>
              <a:gd name="connsiteY304" fmla="*/ 4113727 h 4325141"/>
              <a:gd name="connsiteX305" fmla="*/ 2549716 w 4175119"/>
              <a:gd name="connsiteY305" fmla="*/ 4109711 h 4325141"/>
              <a:gd name="connsiteX306" fmla="*/ 2541213 w 4175119"/>
              <a:gd name="connsiteY306" fmla="*/ 4105931 h 4325141"/>
              <a:gd name="connsiteX307" fmla="*/ 2535071 w 4175119"/>
              <a:gd name="connsiteY307" fmla="*/ 4102861 h 4325141"/>
              <a:gd name="connsiteX308" fmla="*/ 2531292 w 4175119"/>
              <a:gd name="connsiteY308" fmla="*/ 4100971 h 4325141"/>
              <a:gd name="connsiteX309" fmla="*/ 2523024 w 4175119"/>
              <a:gd name="connsiteY309" fmla="*/ 4098609 h 4325141"/>
              <a:gd name="connsiteX310" fmla="*/ 2510741 w 4175119"/>
              <a:gd name="connsiteY310" fmla="*/ 4094357 h 4325141"/>
              <a:gd name="connsiteX311" fmla="*/ 2494206 w 4175119"/>
              <a:gd name="connsiteY311" fmla="*/ 4088451 h 4325141"/>
              <a:gd name="connsiteX312" fmla="*/ 2474363 w 4175119"/>
              <a:gd name="connsiteY312" fmla="*/ 4081129 h 4325141"/>
              <a:gd name="connsiteX313" fmla="*/ 2452159 w 4175119"/>
              <a:gd name="connsiteY313" fmla="*/ 4072388 h 4325141"/>
              <a:gd name="connsiteX314" fmla="*/ 2427829 w 4175119"/>
              <a:gd name="connsiteY314" fmla="*/ 4062940 h 4325141"/>
              <a:gd name="connsiteX315" fmla="*/ 2401845 w 4175119"/>
              <a:gd name="connsiteY315" fmla="*/ 4052546 h 4325141"/>
              <a:gd name="connsiteX316" fmla="*/ 2374917 w 4175119"/>
              <a:gd name="connsiteY316" fmla="*/ 4042153 h 4325141"/>
              <a:gd name="connsiteX317" fmla="*/ 2348224 w 4175119"/>
              <a:gd name="connsiteY317" fmla="*/ 4031287 h 4325141"/>
              <a:gd name="connsiteX318" fmla="*/ 2321768 w 4175119"/>
              <a:gd name="connsiteY318" fmla="*/ 4020657 h 4325141"/>
              <a:gd name="connsiteX319" fmla="*/ 2296020 w 4175119"/>
              <a:gd name="connsiteY319" fmla="*/ 4010263 h 4325141"/>
              <a:gd name="connsiteX320" fmla="*/ 2271926 w 4175119"/>
              <a:gd name="connsiteY320" fmla="*/ 4000815 h 4325141"/>
              <a:gd name="connsiteX321" fmla="*/ 2250431 w 4175119"/>
              <a:gd name="connsiteY321" fmla="*/ 3991838 h 4325141"/>
              <a:gd name="connsiteX322" fmla="*/ 2231533 w 4175119"/>
              <a:gd name="connsiteY322" fmla="*/ 3984279 h 4325141"/>
              <a:gd name="connsiteX323" fmla="*/ 2215707 w 4175119"/>
              <a:gd name="connsiteY323" fmla="*/ 3978138 h 4325141"/>
              <a:gd name="connsiteX324" fmla="*/ 2204132 w 4175119"/>
              <a:gd name="connsiteY324" fmla="*/ 3973413 h 4325141"/>
              <a:gd name="connsiteX325" fmla="*/ 2191849 w 4175119"/>
              <a:gd name="connsiteY325" fmla="*/ 3968217 h 4325141"/>
              <a:gd name="connsiteX326" fmla="*/ 2178148 w 4175119"/>
              <a:gd name="connsiteY326" fmla="*/ 3963256 h 4325141"/>
              <a:gd name="connsiteX327" fmla="*/ 2164211 w 4175119"/>
              <a:gd name="connsiteY327" fmla="*/ 3957823 h 4325141"/>
              <a:gd name="connsiteX328" fmla="*/ 2149802 w 4175119"/>
              <a:gd name="connsiteY328" fmla="*/ 3952154 h 4325141"/>
              <a:gd name="connsiteX329" fmla="*/ 2135865 w 4175119"/>
              <a:gd name="connsiteY329" fmla="*/ 3946485 h 4325141"/>
              <a:gd name="connsiteX330" fmla="*/ 2122401 w 4175119"/>
              <a:gd name="connsiteY330" fmla="*/ 3940579 h 4325141"/>
              <a:gd name="connsiteX331" fmla="*/ 2109646 w 4175119"/>
              <a:gd name="connsiteY331" fmla="*/ 3934910 h 4325141"/>
              <a:gd name="connsiteX332" fmla="*/ 2098307 w 4175119"/>
              <a:gd name="connsiteY332" fmla="*/ 3929005 h 4325141"/>
              <a:gd name="connsiteX333" fmla="*/ 2089567 w 4175119"/>
              <a:gd name="connsiteY333" fmla="*/ 3926170 h 4325141"/>
              <a:gd name="connsiteX334" fmla="*/ 2079410 w 4175119"/>
              <a:gd name="connsiteY334" fmla="*/ 3922390 h 4325141"/>
              <a:gd name="connsiteX335" fmla="*/ 2068544 w 4175119"/>
              <a:gd name="connsiteY335" fmla="*/ 3918139 h 4325141"/>
              <a:gd name="connsiteX336" fmla="*/ 2057442 w 4175119"/>
              <a:gd name="connsiteY336" fmla="*/ 3912942 h 4325141"/>
              <a:gd name="connsiteX337" fmla="*/ 2046103 w 4175119"/>
              <a:gd name="connsiteY337" fmla="*/ 3907745 h 4325141"/>
              <a:gd name="connsiteX338" fmla="*/ 2035238 w 4175119"/>
              <a:gd name="connsiteY338" fmla="*/ 3902784 h 4325141"/>
              <a:gd name="connsiteX339" fmla="*/ 2025553 w 4175119"/>
              <a:gd name="connsiteY339" fmla="*/ 3898060 h 4325141"/>
              <a:gd name="connsiteX340" fmla="*/ 2016813 w 4175119"/>
              <a:gd name="connsiteY340" fmla="*/ 3894044 h 4325141"/>
              <a:gd name="connsiteX341" fmla="*/ 2007128 w 4175119"/>
              <a:gd name="connsiteY341" fmla="*/ 3889320 h 4325141"/>
              <a:gd name="connsiteX342" fmla="*/ 1997207 w 4175119"/>
              <a:gd name="connsiteY342" fmla="*/ 3885068 h 4325141"/>
              <a:gd name="connsiteX343" fmla="*/ 1987049 w 4175119"/>
              <a:gd name="connsiteY343" fmla="*/ 3880816 h 4325141"/>
              <a:gd name="connsiteX344" fmla="*/ 1977365 w 4175119"/>
              <a:gd name="connsiteY344" fmla="*/ 3876092 h 4325141"/>
              <a:gd name="connsiteX345" fmla="*/ 1967444 w 4175119"/>
              <a:gd name="connsiteY345" fmla="*/ 3871840 h 4325141"/>
              <a:gd name="connsiteX346" fmla="*/ 1957522 w 4175119"/>
              <a:gd name="connsiteY346" fmla="*/ 3867116 h 4325141"/>
              <a:gd name="connsiteX347" fmla="*/ 1947601 w 4175119"/>
              <a:gd name="connsiteY347" fmla="*/ 3862627 h 4325141"/>
              <a:gd name="connsiteX348" fmla="*/ 1937916 w 4175119"/>
              <a:gd name="connsiteY348" fmla="*/ 3857667 h 4325141"/>
              <a:gd name="connsiteX349" fmla="*/ 1919255 w 4175119"/>
              <a:gd name="connsiteY349" fmla="*/ 3848454 h 4325141"/>
              <a:gd name="connsiteX350" fmla="*/ 1899649 w 4175119"/>
              <a:gd name="connsiteY350" fmla="*/ 3839478 h 4325141"/>
              <a:gd name="connsiteX351" fmla="*/ 1879099 w 4175119"/>
              <a:gd name="connsiteY351" fmla="*/ 3830029 h 4325141"/>
              <a:gd name="connsiteX352" fmla="*/ 1858548 w 4175119"/>
              <a:gd name="connsiteY352" fmla="*/ 3820344 h 4325141"/>
              <a:gd name="connsiteX353" fmla="*/ 1837997 w 4175119"/>
              <a:gd name="connsiteY353" fmla="*/ 3810660 h 4325141"/>
              <a:gd name="connsiteX354" fmla="*/ 1818155 w 4175119"/>
              <a:gd name="connsiteY354" fmla="*/ 3800975 h 4325141"/>
              <a:gd name="connsiteX355" fmla="*/ 1808706 w 4175119"/>
              <a:gd name="connsiteY355" fmla="*/ 3795778 h 4325141"/>
              <a:gd name="connsiteX356" fmla="*/ 1799494 w 4175119"/>
              <a:gd name="connsiteY356" fmla="*/ 3790817 h 4325141"/>
              <a:gd name="connsiteX357" fmla="*/ 1790990 w 4175119"/>
              <a:gd name="connsiteY357" fmla="*/ 3785621 h 4325141"/>
              <a:gd name="connsiteX358" fmla="*/ 1782486 w 4175119"/>
              <a:gd name="connsiteY358" fmla="*/ 3780424 h 4325141"/>
              <a:gd name="connsiteX359" fmla="*/ 1776817 w 4175119"/>
              <a:gd name="connsiteY359" fmla="*/ 3778062 h 4325141"/>
              <a:gd name="connsiteX360" fmla="*/ 1769494 w 4175119"/>
              <a:gd name="connsiteY360" fmla="*/ 3774518 h 4325141"/>
              <a:gd name="connsiteX361" fmla="*/ 1760991 w 4175119"/>
              <a:gd name="connsiteY361" fmla="*/ 3770503 h 4325141"/>
              <a:gd name="connsiteX362" fmla="*/ 1750833 w 4175119"/>
              <a:gd name="connsiteY362" fmla="*/ 3765070 h 4325141"/>
              <a:gd name="connsiteX363" fmla="*/ 1727212 w 4175119"/>
              <a:gd name="connsiteY363" fmla="*/ 3752550 h 4325141"/>
              <a:gd name="connsiteX364" fmla="*/ 1699102 w 4175119"/>
              <a:gd name="connsiteY364" fmla="*/ 3737196 h 4325141"/>
              <a:gd name="connsiteX365" fmla="*/ 1667922 w 4175119"/>
              <a:gd name="connsiteY365" fmla="*/ 3719952 h 4325141"/>
              <a:gd name="connsiteX366" fmla="*/ 1634379 w 4175119"/>
              <a:gd name="connsiteY366" fmla="*/ 3701291 h 4325141"/>
              <a:gd name="connsiteX367" fmla="*/ 1599655 w 4175119"/>
              <a:gd name="connsiteY367" fmla="*/ 3681212 h 4325141"/>
              <a:gd name="connsiteX368" fmla="*/ 1564223 w 4175119"/>
              <a:gd name="connsiteY368" fmla="*/ 3660898 h 4325141"/>
              <a:gd name="connsiteX369" fmla="*/ 1529026 w 4175119"/>
              <a:gd name="connsiteY369" fmla="*/ 3640347 h 4325141"/>
              <a:gd name="connsiteX370" fmla="*/ 1495484 w 4175119"/>
              <a:gd name="connsiteY370" fmla="*/ 3620741 h 4325141"/>
              <a:gd name="connsiteX371" fmla="*/ 1464067 w 4175119"/>
              <a:gd name="connsiteY371" fmla="*/ 3602080 h 4325141"/>
              <a:gd name="connsiteX372" fmla="*/ 1435721 w 4175119"/>
              <a:gd name="connsiteY372" fmla="*/ 3584836 h 4325141"/>
              <a:gd name="connsiteX373" fmla="*/ 1411391 w 4175119"/>
              <a:gd name="connsiteY373" fmla="*/ 3569482 h 4325141"/>
              <a:gd name="connsiteX374" fmla="*/ 1392257 w 4175119"/>
              <a:gd name="connsiteY374" fmla="*/ 3557435 h 4325141"/>
              <a:gd name="connsiteX375" fmla="*/ 1384698 w 4175119"/>
              <a:gd name="connsiteY375" fmla="*/ 3552238 h 4325141"/>
              <a:gd name="connsiteX376" fmla="*/ 1378793 w 4175119"/>
              <a:gd name="connsiteY376" fmla="*/ 3548222 h 4325141"/>
              <a:gd name="connsiteX377" fmla="*/ 1374305 w 4175119"/>
              <a:gd name="connsiteY377" fmla="*/ 3544915 h 4325141"/>
              <a:gd name="connsiteX378" fmla="*/ 1371943 w 4175119"/>
              <a:gd name="connsiteY378" fmla="*/ 3542553 h 4325141"/>
              <a:gd name="connsiteX379" fmla="*/ 1369108 w 4175119"/>
              <a:gd name="connsiteY379" fmla="*/ 3541136 h 4325141"/>
              <a:gd name="connsiteX380" fmla="*/ 1364620 w 4175119"/>
              <a:gd name="connsiteY380" fmla="*/ 3539010 h 4325141"/>
              <a:gd name="connsiteX381" fmla="*/ 1359660 w 4175119"/>
              <a:gd name="connsiteY381" fmla="*/ 3536175 h 4325141"/>
              <a:gd name="connsiteX382" fmla="*/ 1353046 w 4175119"/>
              <a:gd name="connsiteY382" fmla="*/ 3532395 h 4325141"/>
              <a:gd name="connsiteX383" fmla="*/ 1337691 w 4175119"/>
              <a:gd name="connsiteY383" fmla="*/ 3522711 h 4325141"/>
              <a:gd name="connsiteX384" fmla="*/ 1319267 w 4175119"/>
              <a:gd name="connsiteY384" fmla="*/ 3511136 h 4325141"/>
              <a:gd name="connsiteX385" fmla="*/ 1298243 w 4175119"/>
              <a:gd name="connsiteY385" fmla="*/ 3497435 h 4325141"/>
              <a:gd name="connsiteX386" fmla="*/ 1275330 w 4175119"/>
              <a:gd name="connsiteY386" fmla="*/ 3482081 h 4325141"/>
              <a:gd name="connsiteX387" fmla="*/ 1251000 w 4175119"/>
              <a:gd name="connsiteY387" fmla="*/ 3465782 h 4325141"/>
              <a:gd name="connsiteX388" fmla="*/ 1225961 w 4175119"/>
              <a:gd name="connsiteY388" fmla="*/ 3448774 h 4325141"/>
              <a:gd name="connsiteX389" fmla="*/ 1201159 w 4175119"/>
              <a:gd name="connsiteY389" fmla="*/ 3431767 h 4325141"/>
              <a:gd name="connsiteX390" fmla="*/ 1176592 w 4175119"/>
              <a:gd name="connsiteY390" fmla="*/ 3414995 h 4325141"/>
              <a:gd name="connsiteX391" fmla="*/ 1153679 w 4175119"/>
              <a:gd name="connsiteY391" fmla="*/ 3398696 h 4325141"/>
              <a:gd name="connsiteX392" fmla="*/ 1131947 w 4175119"/>
              <a:gd name="connsiteY392" fmla="*/ 3383578 h 4325141"/>
              <a:gd name="connsiteX393" fmla="*/ 1113050 w 4175119"/>
              <a:gd name="connsiteY393" fmla="*/ 3370114 h 4325141"/>
              <a:gd name="connsiteX394" fmla="*/ 1096987 w 4175119"/>
              <a:gd name="connsiteY394" fmla="*/ 3358539 h 4325141"/>
              <a:gd name="connsiteX395" fmla="*/ 1084704 w 4175119"/>
              <a:gd name="connsiteY395" fmla="*/ 3349327 h 4325141"/>
              <a:gd name="connsiteX396" fmla="*/ 1076909 w 4175119"/>
              <a:gd name="connsiteY396" fmla="*/ 3342949 h 4325141"/>
              <a:gd name="connsiteX397" fmla="*/ 1073366 w 4175119"/>
              <a:gd name="connsiteY397" fmla="*/ 3340823 h 4325141"/>
              <a:gd name="connsiteX398" fmla="*/ 1068405 w 4175119"/>
              <a:gd name="connsiteY398" fmla="*/ 3337989 h 4325141"/>
              <a:gd name="connsiteX399" fmla="*/ 1062027 w 4175119"/>
              <a:gd name="connsiteY399" fmla="*/ 3333500 h 4325141"/>
              <a:gd name="connsiteX400" fmla="*/ 1054232 w 4175119"/>
              <a:gd name="connsiteY400" fmla="*/ 3327831 h 4325141"/>
              <a:gd name="connsiteX401" fmla="*/ 1034862 w 4175119"/>
              <a:gd name="connsiteY401" fmla="*/ 3314131 h 4325141"/>
              <a:gd name="connsiteX402" fmla="*/ 1011713 w 4175119"/>
              <a:gd name="connsiteY402" fmla="*/ 3297123 h 4325141"/>
              <a:gd name="connsiteX403" fmla="*/ 985021 w 4175119"/>
              <a:gd name="connsiteY403" fmla="*/ 3277044 h 4325141"/>
              <a:gd name="connsiteX404" fmla="*/ 955966 w 4175119"/>
              <a:gd name="connsiteY404" fmla="*/ 3254840 h 4325141"/>
              <a:gd name="connsiteX405" fmla="*/ 925258 w 4175119"/>
              <a:gd name="connsiteY405" fmla="*/ 3231454 h 4325141"/>
              <a:gd name="connsiteX406" fmla="*/ 893841 w 4175119"/>
              <a:gd name="connsiteY406" fmla="*/ 3207360 h 4325141"/>
              <a:gd name="connsiteX407" fmla="*/ 862425 w 4175119"/>
              <a:gd name="connsiteY407" fmla="*/ 3183030 h 4325141"/>
              <a:gd name="connsiteX408" fmla="*/ 831953 w 4175119"/>
              <a:gd name="connsiteY408" fmla="*/ 3159172 h 4325141"/>
              <a:gd name="connsiteX409" fmla="*/ 803371 w 4175119"/>
              <a:gd name="connsiteY409" fmla="*/ 3136495 h 4325141"/>
              <a:gd name="connsiteX410" fmla="*/ 777151 w 4175119"/>
              <a:gd name="connsiteY410" fmla="*/ 3115708 h 4325141"/>
              <a:gd name="connsiteX411" fmla="*/ 754474 w 4175119"/>
              <a:gd name="connsiteY411" fmla="*/ 3097283 h 4325141"/>
              <a:gd name="connsiteX412" fmla="*/ 736049 w 4175119"/>
              <a:gd name="connsiteY412" fmla="*/ 3082165 h 4325141"/>
              <a:gd name="connsiteX413" fmla="*/ 728726 w 4175119"/>
              <a:gd name="connsiteY413" fmla="*/ 3076023 h 4325141"/>
              <a:gd name="connsiteX414" fmla="*/ 722821 w 4175119"/>
              <a:gd name="connsiteY414" fmla="*/ 3070827 h 4325141"/>
              <a:gd name="connsiteX415" fmla="*/ 718333 w 4175119"/>
              <a:gd name="connsiteY415" fmla="*/ 3066575 h 4325141"/>
              <a:gd name="connsiteX416" fmla="*/ 715735 w 4175119"/>
              <a:gd name="connsiteY416" fmla="*/ 3063740 h 4325141"/>
              <a:gd name="connsiteX417" fmla="*/ 712664 w 4175119"/>
              <a:gd name="connsiteY417" fmla="*/ 3062087 h 4325141"/>
              <a:gd name="connsiteX418" fmla="*/ 709121 w 4175119"/>
              <a:gd name="connsiteY418" fmla="*/ 3059961 h 4325141"/>
              <a:gd name="connsiteX419" fmla="*/ 705105 w 4175119"/>
              <a:gd name="connsiteY419" fmla="*/ 3057126 h 4325141"/>
              <a:gd name="connsiteX420" fmla="*/ 700853 w 4175119"/>
              <a:gd name="connsiteY420" fmla="*/ 3053819 h 4325141"/>
              <a:gd name="connsiteX421" fmla="*/ 690696 w 4175119"/>
              <a:gd name="connsiteY421" fmla="*/ 3046024 h 4325141"/>
              <a:gd name="connsiteX422" fmla="*/ 678649 w 4175119"/>
              <a:gd name="connsiteY422" fmla="*/ 3036339 h 4325141"/>
              <a:gd name="connsiteX423" fmla="*/ 665657 w 4175119"/>
              <a:gd name="connsiteY423" fmla="*/ 3025237 h 4325141"/>
              <a:gd name="connsiteX424" fmla="*/ 651484 w 4175119"/>
              <a:gd name="connsiteY424" fmla="*/ 3013190 h 4325141"/>
              <a:gd name="connsiteX425" fmla="*/ 636838 w 4175119"/>
              <a:gd name="connsiteY425" fmla="*/ 3000198 h 4325141"/>
              <a:gd name="connsiteX426" fmla="*/ 621484 w 4175119"/>
              <a:gd name="connsiteY426" fmla="*/ 2986969 h 4325141"/>
              <a:gd name="connsiteX427" fmla="*/ 605894 w 4175119"/>
              <a:gd name="connsiteY427" fmla="*/ 2973269 h 4325141"/>
              <a:gd name="connsiteX428" fmla="*/ 590540 w 4175119"/>
              <a:gd name="connsiteY428" fmla="*/ 2959804 h 4325141"/>
              <a:gd name="connsiteX429" fmla="*/ 575658 w 4175119"/>
              <a:gd name="connsiteY429" fmla="*/ 2946812 h 4325141"/>
              <a:gd name="connsiteX430" fmla="*/ 561485 w 4175119"/>
              <a:gd name="connsiteY430" fmla="*/ 2934057 h 4325141"/>
              <a:gd name="connsiteX431" fmla="*/ 548257 w 4175119"/>
              <a:gd name="connsiteY431" fmla="*/ 2922482 h 4325141"/>
              <a:gd name="connsiteX432" fmla="*/ 536211 w 4175119"/>
              <a:gd name="connsiteY432" fmla="*/ 2912089 h 4325141"/>
              <a:gd name="connsiteX433" fmla="*/ 525345 w 4175119"/>
              <a:gd name="connsiteY433" fmla="*/ 2903348 h 4325141"/>
              <a:gd name="connsiteX434" fmla="*/ 516841 w 4175119"/>
              <a:gd name="connsiteY434" fmla="*/ 2896262 h 4325141"/>
              <a:gd name="connsiteX435" fmla="*/ 511880 w 4175119"/>
              <a:gd name="connsiteY435" fmla="*/ 2892482 h 4325141"/>
              <a:gd name="connsiteX436" fmla="*/ 509046 w 4175119"/>
              <a:gd name="connsiteY436" fmla="*/ 2889648 h 4325141"/>
              <a:gd name="connsiteX437" fmla="*/ 505738 w 4175119"/>
              <a:gd name="connsiteY437" fmla="*/ 2886577 h 4325141"/>
              <a:gd name="connsiteX438" fmla="*/ 500778 w 4175119"/>
              <a:gd name="connsiteY438" fmla="*/ 2881853 h 4325141"/>
              <a:gd name="connsiteX439" fmla="*/ 451173 w 4175119"/>
              <a:gd name="connsiteY439" fmla="*/ 2837680 h 4325141"/>
              <a:gd name="connsiteX440" fmla="*/ 443377 w 4175119"/>
              <a:gd name="connsiteY440" fmla="*/ 2829649 h 4325141"/>
              <a:gd name="connsiteX441" fmla="*/ 435819 w 4175119"/>
              <a:gd name="connsiteY441" fmla="*/ 2822090 h 4325141"/>
              <a:gd name="connsiteX442" fmla="*/ 428024 w 4175119"/>
              <a:gd name="connsiteY442" fmla="*/ 2814531 h 4325141"/>
              <a:gd name="connsiteX443" fmla="*/ 420465 w 4175119"/>
              <a:gd name="connsiteY443" fmla="*/ 2807208 h 4325141"/>
              <a:gd name="connsiteX444" fmla="*/ 412906 w 4175119"/>
              <a:gd name="connsiteY444" fmla="*/ 2799885 h 4325141"/>
              <a:gd name="connsiteX445" fmla="*/ 405347 w 4175119"/>
              <a:gd name="connsiteY445" fmla="*/ 2792799 h 4325141"/>
              <a:gd name="connsiteX446" fmla="*/ 397552 w 4175119"/>
              <a:gd name="connsiteY446" fmla="*/ 2785004 h 4325141"/>
              <a:gd name="connsiteX447" fmla="*/ 389756 w 4175119"/>
              <a:gd name="connsiteY447" fmla="*/ 2777445 h 4325141"/>
              <a:gd name="connsiteX448" fmla="*/ 383379 w 4175119"/>
              <a:gd name="connsiteY448" fmla="*/ 2771539 h 4325141"/>
              <a:gd name="connsiteX449" fmla="*/ 374639 w 4175119"/>
              <a:gd name="connsiteY449" fmla="*/ 2762799 h 4325141"/>
              <a:gd name="connsiteX450" fmla="*/ 363536 w 4175119"/>
              <a:gd name="connsiteY450" fmla="*/ 2751697 h 4325141"/>
              <a:gd name="connsiteX451" fmla="*/ 350781 w 4175119"/>
              <a:gd name="connsiteY451" fmla="*/ 2738941 h 4325141"/>
              <a:gd name="connsiteX452" fmla="*/ 337080 w 4175119"/>
              <a:gd name="connsiteY452" fmla="*/ 2724768 h 4325141"/>
              <a:gd name="connsiteX453" fmla="*/ 322199 w 4175119"/>
              <a:gd name="connsiteY453" fmla="*/ 2709414 h 4325141"/>
              <a:gd name="connsiteX454" fmla="*/ 306608 w 4175119"/>
              <a:gd name="connsiteY454" fmla="*/ 2693587 h 4325141"/>
              <a:gd name="connsiteX455" fmla="*/ 291018 w 4175119"/>
              <a:gd name="connsiteY455" fmla="*/ 2677525 h 4325141"/>
              <a:gd name="connsiteX456" fmla="*/ 275664 w 4175119"/>
              <a:gd name="connsiteY456" fmla="*/ 2661698 h 4325141"/>
              <a:gd name="connsiteX457" fmla="*/ 260783 w 4175119"/>
              <a:gd name="connsiteY457" fmla="*/ 2646108 h 4325141"/>
              <a:gd name="connsiteX458" fmla="*/ 247082 w 4175119"/>
              <a:gd name="connsiteY458" fmla="*/ 2631462 h 4325141"/>
              <a:gd name="connsiteX459" fmla="*/ 234799 w 4175119"/>
              <a:gd name="connsiteY459" fmla="*/ 2618234 h 4325141"/>
              <a:gd name="connsiteX460" fmla="*/ 224169 w 4175119"/>
              <a:gd name="connsiteY460" fmla="*/ 2606896 h 4325141"/>
              <a:gd name="connsiteX461" fmla="*/ 215901 w 4175119"/>
              <a:gd name="connsiteY461" fmla="*/ 2597683 h 4325141"/>
              <a:gd name="connsiteX462" fmla="*/ 209996 w 4175119"/>
              <a:gd name="connsiteY462" fmla="*/ 2591069 h 4325141"/>
              <a:gd name="connsiteX463" fmla="*/ 207398 w 4175119"/>
              <a:gd name="connsiteY463" fmla="*/ 2587290 h 4325141"/>
              <a:gd name="connsiteX464" fmla="*/ 202437 w 4175119"/>
              <a:gd name="connsiteY464" fmla="*/ 2583038 h 4325141"/>
              <a:gd name="connsiteX465" fmla="*/ 197949 w 4175119"/>
              <a:gd name="connsiteY465" fmla="*/ 2578313 h 4325141"/>
              <a:gd name="connsiteX466" fmla="*/ 193461 w 4175119"/>
              <a:gd name="connsiteY466" fmla="*/ 2573825 h 4325141"/>
              <a:gd name="connsiteX467" fmla="*/ 189209 w 4175119"/>
              <a:gd name="connsiteY467" fmla="*/ 2568865 h 4325141"/>
              <a:gd name="connsiteX468" fmla="*/ 181178 w 4175119"/>
              <a:gd name="connsiteY468" fmla="*/ 2558943 h 4325141"/>
              <a:gd name="connsiteX469" fmla="*/ 172910 w 4175119"/>
              <a:gd name="connsiteY469" fmla="*/ 2548550 h 4325141"/>
              <a:gd name="connsiteX470" fmla="*/ 158028 w 4175119"/>
              <a:gd name="connsiteY470" fmla="*/ 2529180 h 4325141"/>
              <a:gd name="connsiteX471" fmla="*/ 143619 w 4175119"/>
              <a:gd name="connsiteY471" fmla="*/ 2510046 h 4325141"/>
              <a:gd name="connsiteX472" fmla="*/ 129210 w 4175119"/>
              <a:gd name="connsiteY472" fmla="*/ 2490440 h 4325141"/>
              <a:gd name="connsiteX473" fmla="*/ 115746 w 4175119"/>
              <a:gd name="connsiteY473" fmla="*/ 2471307 h 4325141"/>
              <a:gd name="connsiteX474" fmla="*/ 108896 w 4175119"/>
              <a:gd name="connsiteY474" fmla="*/ 2461622 h 4325141"/>
              <a:gd name="connsiteX475" fmla="*/ 102518 w 4175119"/>
              <a:gd name="connsiteY475" fmla="*/ 2451701 h 4325141"/>
              <a:gd name="connsiteX476" fmla="*/ 95904 w 4175119"/>
              <a:gd name="connsiteY476" fmla="*/ 2441780 h 4325141"/>
              <a:gd name="connsiteX477" fmla="*/ 89762 w 4175119"/>
              <a:gd name="connsiteY477" fmla="*/ 2432095 h 4325141"/>
              <a:gd name="connsiteX478" fmla="*/ 83621 w 4175119"/>
              <a:gd name="connsiteY478" fmla="*/ 2422174 h 4325141"/>
              <a:gd name="connsiteX479" fmla="*/ 77479 w 4175119"/>
              <a:gd name="connsiteY479" fmla="*/ 2412016 h 4325141"/>
              <a:gd name="connsiteX480" fmla="*/ 71574 w 4175119"/>
              <a:gd name="connsiteY480" fmla="*/ 2402095 h 4325141"/>
              <a:gd name="connsiteX481" fmla="*/ 65904 w 4175119"/>
              <a:gd name="connsiteY481" fmla="*/ 2391702 h 4325141"/>
              <a:gd name="connsiteX482" fmla="*/ 60471 w 4175119"/>
              <a:gd name="connsiteY482" fmla="*/ 2381308 h 4325141"/>
              <a:gd name="connsiteX483" fmla="*/ 55038 w 4175119"/>
              <a:gd name="connsiteY483" fmla="*/ 2370914 h 4325141"/>
              <a:gd name="connsiteX484" fmla="*/ 50078 w 4175119"/>
              <a:gd name="connsiteY484" fmla="*/ 2360285 h 4325141"/>
              <a:gd name="connsiteX485" fmla="*/ 44881 w 4175119"/>
              <a:gd name="connsiteY485" fmla="*/ 2349419 h 4325141"/>
              <a:gd name="connsiteX486" fmla="*/ 40157 w 4175119"/>
              <a:gd name="connsiteY486" fmla="*/ 2338553 h 4325141"/>
              <a:gd name="connsiteX487" fmla="*/ 35669 w 4175119"/>
              <a:gd name="connsiteY487" fmla="*/ 2327450 h 4325141"/>
              <a:gd name="connsiteX488" fmla="*/ 31180 w 4175119"/>
              <a:gd name="connsiteY488" fmla="*/ 2316112 h 4325141"/>
              <a:gd name="connsiteX489" fmla="*/ 26929 w 4175119"/>
              <a:gd name="connsiteY489" fmla="*/ 2304774 h 4325141"/>
              <a:gd name="connsiteX490" fmla="*/ 22913 w 4175119"/>
              <a:gd name="connsiteY490" fmla="*/ 2293199 h 4325141"/>
              <a:gd name="connsiteX491" fmla="*/ 19133 w 4175119"/>
              <a:gd name="connsiteY491" fmla="*/ 2281152 h 4325141"/>
              <a:gd name="connsiteX492" fmla="*/ 15590 w 4175119"/>
              <a:gd name="connsiteY492" fmla="*/ 2269105 h 4325141"/>
              <a:gd name="connsiteX493" fmla="*/ 12519 w 4175119"/>
              <a:gd name="connsiteY493" fmla="*/ 2256585 h 4325141"/>
              <a:gd name="connsiteX494" fmla="*/ 9212 w 4175119"/>
              <a:gd name="connsiteY494" fmla="*/ 2244302 h 4325141"/>
              <a:gd name="connsiteX495" fmla="*/ 6378 w 4175119"/>
              <a:gd name="connsiteY495" fmla="*/ 2231310 h 4325141"/>
              <a:gd name="connsiteX496" fmla="*/ 3780 w 4175119"/>
              <a:gd name="connsiteY496" fmla="*/ 2218318 h 4325141"/>
              <a:gd name="connsiteX497" fmla="*/ 1417 w 4175119"/>
              <a:gd name="connsiteY497" fmla="*/ 2204854 h 4325141"/>
              <a:gd name="connsiteX498" fmla="*/ 473 w 4175119"/>
              <a:gd name="connsiteY498" fmla="*/ 2198948 h 4325141"/>
              <a:gd name="connsiteX499" fmla="*/ 0 w 4175119"/>
              <a:gd name="connsiteY499" fmla="*/ 2192806 h 4325141"/>
              <a:gd name="connsiteX500" fmla="*/ 0 w 4175119"/>
              <a:gd name="connsiteY500" fmla="*/ 2186192 h 4325141"/>
              <a:gd name="connsiteX501" fmla="*/ 236 w 4175119"/>
              <a:gd name="connsiteY501" fmla="*/ 2179342 h 4325141"/>
              <a:gd name="connsiteX502" fmla="*/ 709 w 4175119"/>
              <a:gd name="connsiteY502" fmla="*/ 2172256 h 4325141"/>
              <a:gd name="connsiteX503" fmla="*/ 1417 w 4175119"/>
              <a:gd name="connsiteY503" fmla="*/ 2164933 h 4325141"/>
              <a:gd name="connsiteX504" fmla="*/ 2362 w 4175119"/>
              <a:gd name="connsiteY504" fmla="*/ 2157374 h 4325141"/>
              <a:gd name="connsiteX505" fmla="*/ 3780 w 4175119"/>
              <a:gd name="connsiteY505" fmla="*/ 2149815 h 4325141"/>
              <a:gd name="connsiteX506" fmla="*/ 5197 w 4175119"/>
              <a:gd name="connsiteY506" fmla="*/ 2142020 h 4325141"/>
              <a:gd name="connsiteX507" fmla="*/ 7087 w 4175119"/>
              <a:gd name="connsiteY507" fmla="*/ 2133988 h 4325141"/>
              <a:gd name="connsiteX508" fmla="*/ 8976 w 4175119"/>
              <a:gd name="connsiteY508" fmla="*/ 2125721 h 4325141"/>
              <a:gd name="connsiteX509" fmla="*/ 10866 w 4175119"/>
              <a:gd name="connsiteY509" fmla="*/ 2117689 h 4325141"/>
              <a:gd name="connsiteX510" fmla="*/ 15590 w 4175119"/>
              <a:gd name="connsiteY510" fmla="*/ 2101154 h 4325141"/>
              <a:gd name="connsiteX511" fmla="*/ 20787 w 4175119"/>
              <a:gd name="connsiteY511" fmla="*/ 2084619 h 4325141"/>
              <a:gd name="connsiteX512" fmla="*/ 26456 w 4175119"/>
              <a:gd name="connsiteY512" fmla="*/ 2068556 h 4325141"/>
              <a:gd name="connsiteX513" fmla="*/ 32126 w 4175119"/>
              <a:gd name="connsiteY513" fmla="*/ 2052493 h 4325141"/>
              <a:gd name="connsiteX514" fmla="*/ 38267 w 4175119"/>
              <a:gd name="connsiteY514" fmla="*/ 2037139 h 4325141"/>
              <a:gd name="connsiteX515" fmla="*/ 44409 w 4175119"/>
              <a:gd name="connsiteY515" fmla="*/ 2022730 h 4325141"/>
              <a:gd name="connsiteX516" fmla="*/ 50314 w 4175119"/>
              <a:gd name="connsiteY516" fmla="*/ 2009266 h 4325141"/>
              <a:gd name="connsiteX517" fmla="*/ 56219 w 4175119"/>
              <a:gd name="connsiteY517" fmla="*/ 1997218 h 4325141"/>
              <a:gd name="connsiteX518" fmla="*/ 61416 w 4175119"/>
              <a:gd name="connsiteY518" fmla="*/ 1986116 h 4325141"/>
              <a:gd name="connsiteX519" fmla="*/ 66377 w 4175119"/>
              <a:gd name="connsiteY519" fmla="*/ 1976904 h 4325141"/>
              <a:gd name="connsiteX520" fmla="*/ 74408 w 4175119"/>
              <a:gd name="connsiteY520" fmla="*/ 1962967 h 4325141"/>
              <a:gd name="connsiteX521" fmla="*/ 81967 w 4175119"/>
              <a:gd name="connsiteY521" fmla="*/ 1949739 h 4325141"/>
              <a:gd name="connsiteX522" fmla="*/ 89290 w 4175119"/>
              <a:gd name="connsiteY522" fmla="*/ 1937692 h 4325141"/>
              <a:gd name="connsiteX523" fmla="*/ 96140 w 4175119"/>
              <a:gd name="connsiteY523" fmla="*/ 1926353 h 4325141"/>
              <a:gd name="connsiteX524" fmla="*/ 102990 w 4175119"/>
              <a:gd name="connsiteY524" fmla="*/ 1915487 h 4325141"/>
              <a:gd name="connsiteX525" fmla="*/ 109840 w 4175119"/>
              <a:gd name="connsiteY525" fmla="*/ 1905330 h 4325141"/>
              <a:gd name="connsiteX526" fmla="*/ 116455 w 4175119"/>
              <a:gd name="connsiteY526" fmla="*/ 1895173 h 4325141"/>
              <a:gd name="connsiteX527" fmla="*/ 123305 w 4175119"/>
              <a:gd name="connsiteY527" fmla="*/ 1885251 h 4325141"/>
              <a:gd name="connsiteX528" fmla="*/ 130391 w 4175119"/>
              <a:gd name="connsiteY528" fmla="*/ 1875803 h 4325141"/>
              <a:gd name="connsiteX529" fmla="*/ 137478 w 4175119"/>
              <a:gd name="connsiteY529" fmla="*/ 1866118 h 4325141"/>
              <a:gd name="connsiteX530" fmla="*/ 144801 w 4175119"/>
              <a:gd name="connsiteY530" fmla="*/ 1856197 h 4325141"/>
              <a:gd name="connsiteX531" fmla="*/ 152596 w 4175119"/>
              <a:gd name="connsiteY531" fmla="*/ 1846276 h 4325141"/>
              <a:gd name="connsiteX532" fmla="*/ 169367 w 4175119"/>
              <a:gd name="connsiteY532" fmla="*/ 1825252 h 4325141"/>
              <a:gd name="connsiteX533" fmla="*/ 188501 w 4175119"/>
              <a:gd name="connsiteY533" fmla="*/ 1801630 h 4325141"/>
              <a:gd name="connsiteX534" fmla="*/ 196532 w 4175119"/>
              <a:gd name="connsiteY534" fmla="*/ 1791709 h 4325141"/>
              <a:gd name="connsiteX535" fmla="*/ 205508 w 4175119"/>
              <a:gd name="connsiteY535" fmla="*/ 1781080 h 4325141"/>
              <a:gd name="connsiteX536" fmla="*/ 214720 w 4175119"/>
              <a:gd name="connsiteY536" fmla="*/ 1769977 h 4325141"/>
              <a:gd name="connsiteX537" fmla="*/ 224405 w 4175119"/>
              <a:gd name="connsiteY537" fmla="*/ 1758875 h 4325141"/>
              <a:gd name="connsiteX538" fmla="*/ 244247 w 4175119"/>
              <a:gd name="connsiteY538" fmla="*/ 1736198 h 4325141"/>
              <a:gd name="connsiteX539" fmla="*/ 265507 w 4175119"/>
              <a:gd name="connsiteY539" fmla="*/ 1713285 h 4325141"/>
              <a:gd name="connsiteX540" fmla="*/ 286530 w 4175119"/>
              <a:gd name="connsiteY540" fmla="*/ 1690608 h 4325141"/>
              <a:gd name="connsiteX541" fmla="*/ 307553 w 4175119"/>
              <a:gd name="connsiteY541" fmla="*/ 1668876 h 4325141"/>
              <a:gd name="connsiteX542" fmla="*/ 327868 w 4175119"/>
              <a:gd name="connsiteY542" fmla="*/ 1648325 h 4325141"/>
              <a:gd name="connsiteX543" fmla="*/ 346765 w 4175119"/>
              <a:gd name="connsiteY543" fmla="*/ 1629664 h 4325141"/>
              <a:gd name="connsiteX544" fmla="*/ 353379 w 4175119"/>
              <a:gd name="connsiteY544" fmla="*/ 1623286 h 4325141"/>
              <a:gd name="connsiteX545" fmla="*/ 359521 w 4175119"/>
              <a:gd name="connsiteY545" fmla="*/ 1616200 h 4325141"/>
              <a:gd name="connsiteX546" fmla="*/ 365663 w 4175119"/>
              <a:gd name="connsiteY546" fmla="*/ 1608877 h 4325141"/>
              <a:gd name="connsiteX547" fmla="*/ 372276 w 4175119"/>
              <a:gd name="connsiteY547" fmla="*/ 1601318 h 4325141"/>
              <a:gd name="connsiteX548" fmla="*/ 378890 w 4175119"/>
              <a:gd name="connsiteY548" fmla="*/ 1593759 h 4325141"/>
              <a:gd name="connsiteX549" fmla="*/ 385741 w 4175119"/>
              <a:gd name="connsiteY549" fmla="*/ 1586200 h 4325141"/>
              <a:gd name="connsiteX550" fmla="*/ 393063 w 4175119"/>
              <a:gd name="connsiteY550" fmla="*/ 1578641 h 4325141"/>
              <a:gd name="connsiteX551" fmla="*/ 400622 w 4175119"/>
              <a:gd name="connsiteY551" fmla="*/ 1571318 h 4325141"/>
              <a:gd name="connsiteX552" fmla="*/ 794158 w 4175119"/>
              <a:gd name="connsiteY552" fmla="*/ 1225023 h 4325141"/>
              <a:gd name="connsiteX553" fmla="*/ 813764 w 4175119"/>
              <a:gd name="connsiteY553" fmla="*/ 1209669 h 4325141"/>
              <a:gd name="connsiteX554" fmla="*/ 834079 w 4175119"/>
              <a:gd name="connsiteY554" fmla="*/ 1193370 h 4325141"/>
              <a:gd name="connsiteX555" fmla="*/ 854393 w 4175119"/>
              <a:gd name="connsiteY555" fmla="*/ 1176599 h 4325141"/>
              <a:gd name="connsiteX556" fmla="*/ 874708 w 4175119"/>
              <a:gd name="connsiteY556" fmla="*/ 1160064 h 4325141"/>
              <a:gd name="connsiteX557" fmla="*/ 895259 w 4175119"/>
              <a:gd name="connsiteY557" fmla="*/ 1143292 h 4325141"/>
              <a:gd name="connsiteX558" fmla="*/ 916046 w 4175119"/>
              <a:gd name="connsiteY558" fmla="*/ 1126521 h 4325141"/>
              <a:gd name="connsiteX559" fmla="*/ 936833 w 4175119"/>
              <a:gd name="connsiteY559" fmla="*/ 1110222 h 4325141"/>
              <a:gd name="connsiteX560" fmla="*/ 957384 w 4175119"/>
              <a:gd name="connsiteY560" fmla="*/ 1094631 h 4325141"/>
              <a:gd name="connsiteX561" fmla="*/ 979588 w 4175119"/>
              <a:gd name="connsiteY561" fmla="*/ 1078332 h 4325141"/>
              <a:gd name="connsiteX562" fmla="*/ 1001084 w 4175119"/>
              <a:gd name="connsiteY562" fmla="*/ 1062033 h 4325141"/>
              <a:gd name="connsiteX563" fmla="*/ 1022107 w 4175119"/>
              <a:gd name="connsiteY563" fmla="*/ 1046443 h 4325141"/>
              <a:gd name="connsiteX564" fmla="*/ 1043130 w 4175119"/>
              <a:gd name="connsiteY564" fmla="*/ 1030853 h 4325141"/>
              <a:gd name="connsiteX565" fmla="*/ 1063681 w 4175119"/>
              <a:gd name="connsiteY565" fmla="*/ 1015499 h 4325141"/>
              <a:gd name="connsiteX566" fmla="*/ 1084232 w 4175119"/>
              <a:gd name="connsiteY566" fmla="*/ 1000144 h 4325141"/>
              <a:gd name="connsiteX567" fmla="*/ 1104546 w 4175119"/>
              <a:gd name="connsiteY567" fmla="*/ 985026 h 4325141"/>
              <a:gd name="connsiteX568" fmla="*/ 1124861 w 4175119"/>
              <a:gd name="connsiteY568" fmla="*/ 970145 h 4325141"/>
              <a:gd name="connsiteX569" fmla="*/ 1145412 w 4175119"/>
              <a:gd name="connsiteY569" fmla="*/ 955027 h 4325141"/>
              <a:gd name="connsiteX570" fmla="*/ 1166199 w 4175119"/>
              <a:gd name="connsiteY570" fmla="*/ 940145 h 4325141"/>
              <a:gd name="connsiteX571" fmla="*/ 1186986 w 4175119"/>
              <a:gd name="connsiteY571" fmla="*/ 925027 h 4325141"/>
              <a:gd name="connsiteX572" fmla="*/ 1208481 w 4175119"/>
              <a:gd name="connsiteY572" fmla="*/ 909909 h 4325141"/>
              <a:gd name="connsiteX573" fmla="*/ 1229977 w 4175119"/>
              <a:gd name="connsiteY573" fmla="*/ 894555 h 4325141"/>
              <a:gd name="connsiteX574" fmla="*/ 1252417 w 4175119"/>
              <a:gd name="connsiteY574" fmla="*/ 879201 h 4325141"/>
              <a:gd name="connsiteX575" fmla="*/ 1275330 w 4175119"/>
              <a:gd name="connsiteY575" fmla="*/ 863375 h 4325141"/>
              <a:gd name="connsiteX576" fmla="*/ 1298716 w 4175119"/>
              <a:gd name="connsiteY576" fmla="*/ 847784 h 4325141"/>
              <a:gd name="connsiteX577" fmla="*/ 1320920 w 4175119"/>
              <a:gd name="connsiteY577" fmla="*/ 832667 h 4325141"/>
              <a:gd name="connsiteX578" fmla="*/ 1343361 w 4175119"/>
              <a:gd name="connsiteY578" fmla="*/ 818021 h 4325141"/>
              <a:gd name="connsiteX579" fmla="*/ 1365801 w 4175119"/>
              <a:gd name="connsiteY579" fmla="*/ 803612 h 4325141"/>
              <a:gd name="connsiteX580" fmla="*/ 1388242 w 4175119"/>
              <a:gd name="connsiteY580" fmla="*/ 788966 h 4325141"/>
              <a:gd name="connsiteX581" fmla="*/ 1410918 w 4175119"/>
              <a:gd name="connsiteY581" fmla="*/ 774793 h 4325141"/>
              <a:gd name="connsiteX582" fmla="*/ 1433595 w 4175119"/>
              <a:gd name="connsiteY582" fmla="*/ 760384 h 4325141"/>
              <a:gd name="connsiteX583" fmla="*/ 1456508 w 4175119"/>
              <a:gd name="connsiteY583" fmla="*/ 745975 h 4325141"/>
              <a:gd name="connsiteX584" fmla="*/ 1479657 w 4175119"/>
              <a:gd name="connsiteY584" fmla="*/ 731565 h 4325141"/>
              <a:gd name="connsiteX585" fmla="*/ 1501625 w 4175119"/>
              <a:gd name="connsiteY585" fmla="*/ 717392 h 4325141"/>
              <a:gd name="connsiteX586" fmla="*/ 1524302 w 4175119"/>
              <a:gd name="connsiteY586" fmla="*/ 703692 h 4325141"/>
              <a:gd name="connsiteX587" fmla="*/ 1547215 w 4175119"/>
              <a:gd name="connsiteY587" fmla="*/ 689755 h 4325141"/>
              <a:gd name="connsiteX588" fmla="*/ 1570128 w 4175119"/>
              <a:gd name="connsiteY588" fmla="*/ 676291 h 4325141"/>
              <a:gd name="connsiteX589" fmla="*/ 1593277 w 4175119"/>
              <a:gd name="connsiteY589" fmla="*/ 662826 h 4325141"/>
              <a:gd name="connsiteX590" fmla="*/ 1616663 w 4175119"/>
              <a:gd name="connsiteY590" fmla="*/ 649362 h 4325141"/>
              <a:gd name="connsiteX591" fmla="*/ 1640048 w 4175119"/>
              <a:gd name="connsiteY591" fmla="*/ 635897 h 4325141"/>
              <a:gd name="connsiteX592" fmla="*/ 1663906 w 4175119"/>
              <a:gd name="connsiteY592" fmla="*/ 622433 h 4325141"/>
              <a:gd name="connsiteX593" fmla="*/ 1688000 w 4175119"/>
              <a:gd name="connsiteY593" fmla="*/ 609205 h 4325141"/>
              <a:gd name="connsiteX594" fmla="*/ 1712094 w 4175119"/>
              <a:gd name="connsiteY594" fmla="*/ 595976 h 4325141"/>
              <a:gd name="connsiteX595" fmla="*/ 1735952 w 4175119"/>
              <a:gd name="connsiteY595" fmla="*/ 582985 h 4325141"/>
              <a:gd name="connsiteX596" fmla="*/ 1760282 w 4175119"/>
              <a:gd name="connsiteY596" fmla="*/ 569993 h 4325141"/>
              <a:gd name="connsiteX597" fmla="*/ 1784612 w 4175119"/>
              <a:gd name="connsiteY597" fmla="*/ 557237 h 4325141"/>
              <a:gd name="connsiteX598" fmla="*/ 1809415 w 4175119"/>
              <a:gd name="connsiteY598" fmla="*/ 544481 h 4325141"/>
              <a:gd name="connsiteX599" fmla="*/ 1833981 w 4175119"/>
              <a:gd name="connsiteY599" fmla="*/ 531726 h 4325141"/>
              <a:gd name="connsiteX600" fmla="*/ 1858548 w 4175119"/>
              <a:gd name="connsiteY600" fmla="*/ 519206 h 4325141"/>
              <a:gd name="connsiteX601" fmla="*/ 1875555 w 4175119"/>
              <a:gd name="connsiteY601" fmla="*/ 510702 h 4325141"/>
              <a:gd name="connsiteX602" fmla="*/ 1893272 w 4175119"/>
              <a:gd name="connsiteY602" fmla="*/ 501726 h 4325141"/>
              <a:gd name="connsiteX603" fmla="*/ 1911460 w 4175119"/>
              <a:gd name="connsiteY603" fmla="*/ 492750 h 4325141"/>
              <a:gd name="connsiteX604" fmla="*/ 1930121 w 4175119"/>
              <a:gd name="connsiteY604" fmla="*/ 483537 h 4325141"/>
              <a:gd name="connsiteX605" fmla="*/ 1949255 w 4175119"/>
              <a:gd name="connsiteY605" fmla="*/ 474797 h 4325141"/>
              <a:gd name="connsiteX606" fmla="*/ 1968861 w 4175119"/>
              <a:gd name="connsiteY606" fmla="*/ 465585 h 4325141"/>
              <a:gd name="connsiteX607" fmla="*/ 1988231 w 4175119"/>
              <a:gd name="connsiteY607" fmla="*/ 456372 h 4325141"/>
              <a:gd name="connsiteX608" fmla="*/ 2008073 w 4175119"/>
              <a:gd name="connsiteY608" fmla="*/ 447160 h 4325141"/>
              <a:gd name="connsiteX609" fmla="*/ 2027679 w 4175119"/>
              <a:gd name="connsiteY609" fmla="*/ 438183 h 4325141"/>
              <a:gd name="connsiteX610" fmla="*/ 2047757 w 4175119"/>
              <a:gd name="connsiteY610" fmla="*/ 428971 h 4325141"/>
              <a:gd name="connsiteX611" fmla="*/ 2067363 w 4175119"/>
              <a:gd name="connsiteY611" fmla="*/ 420467 h 4325141"/>
              <a:gd name="connsiteX612" fmla="*/ 2086969 w 4175119"/>
              <a:gd name="connsiteY612" fmla="*/ 411727 h 4325141"/>
              <a:gd name="connsiteX613" fmla="*/ 2106102 w 4175119"/>
              <a:gd name="connsiteY613" fmla="*/ 403223 h 4325141"/>
              <a:gd name="connsiteX614" fmla="*/ 2125000 w 4175119"/>
              <a:gd name="connsiteY614" fmla="*/ 395192 h 4325141"/>
              <a:gd name="connsiteX615" fmla="*/ 2143661 w 4175119"/>
              <a:gd name="connsiteY615" fmla="*/ 387396 h 4325141"/>
              <a:gd name="connsiteX616" fmla="*/ 2161849 w 4175119"/>
              <a:gd name="connsiteY616" fmla="*/ 379838 h 4325141"/>
              <a:gd name="connsiteX617" fmla="*/ 2173896 w 4175119"/>
              <a:gd name="connsiteY617" fmla="*/ 374877 h 4325141"/>
              <a:gd name="connsiteX618" fmla="*/ 2186888 w 4175119"/>
              <a:gd name="connsiteY618" fmla="*/ 368972 h 4325141"/>
              <a:gd name="connsiteX619" fmla="*/ 2200352 w 4175119"/>
              <a:gd name="connsiteY619" fmla="*/ 363066 h 4325141"/>
              <a:gd name="connsiteX620" fmla="*/ 2214525 w 4175119"/>
              <a:gd name="connsiteY620" fmla="*/ 356925 h 4325141"/>
              <a:gd name="connsiteX621" fmla="*/ 2228226 w 4175119"/>
              <a:gd name="connsiteY621" fmla="*/ 350783 h 4325141"/>
              <a:gd name="connsiteX622" fmla="*/ 2241927 w 4175119"/>
              <a:gd name="connsiteY622" fmla="*/ 345114 h 4325141"/>
              <a:gd name="connsiteX623" fmla="*/ 2248541 w 4175119"/>
              <a:gd name="connsiteY623" fmla="*/ 342751 h 4325141"/>
              <a:gd name="connsiteX624" fmla="*/ 2254919 w 4175119"/>
              <a:gd name="connsiteY624" fmla="*/ 340625 h 4325141"/>
              <a:gd name="connsiteX625" fmla="*/ 2261297 w 4175119"/>
              <a:gd name="connsiteY625" fmla="*/ 338499 h 4325141"/>
              <a:gd name="connsiteX626" fmla="*/ 2266966 w 4175119"/>
              <a:gd name="connsiteY626" fmla="*/ 336846 h 4325141"/>
              <a:gd name="connsiteX627" fmla="*/ 2274288 w 4175119"/>
              <a:gd name="connsiteY627" fmla="*/ 332830 h 4325141"/>
              <a:gd name="connsiteX628" fmla="*/ 2282084 w 4175119"/>
              <a:gd name="connsiteY628" fmla="*/ 328815 h 4325141"/>
              <a:gd name="connsiteX629" fmla="*/ 2290587 w 4175119"/>
              <a:gd name="connsiteY629" fmla="*/ 325035 h 4325141"/>
              <a:gd name="connsiteX630" fmla="*/ 2299564 w 4175119"/>
              <a:gd name="connsiteY630" fmla="*/ 321256 h 4325141"/>
              <a:gd name="connsiteX631" fmla="*/ 2308776 w 4175119"/>
              <a:gd name="connsiteY631" fmla="*/ 317712 h 4325141"/>
              <a:gd name="connsiteX632" fmla="*/ 2317988 w 4175119"/>
              <a:gd name="connsiteY632" fmla="*/ 314169 h 4325141"/>
              <a:gd name="connsiteX633" fmla="*/ 2326728 w 4175119"/>
              <a:gd name="connsiteY633" fmla="*/ 310626 h 4325141"/>
              <a:gd name="connsiteX634" fmla="*/ 2334760 w 4175119"/>
              <a:gd name="connsiteY634" fmla="*/ 307319 h 4325141"/>
              <a:gd name="connsiteX635" fmla="*/ 2383893 w 4175119"/>
              <a:gd name="connsiteY635" fmla="*/ 286532 h 4325141"/>
              <a:gd name="connsiteX636" fmla="*/ 2433971 w 4175119"/>
              <a:gd name="connsiteY636" fmla="*/ 265745 h 4325141"/>
              <a:gd name="connsiteX637" fmla="*/ 2484285 w 4175119"/>
              <a:gd name="connsiteY637" fmla="*/ 245194 h 4325141"/>
              <a:gd name="connsiteX638" fmla="*/ 2535071 w 4175119"/>
              <a:gd name="connsiteY638" fmla="*/ 225115 h 4325141"/>
              <a:gd name="connsiteX639" fmla="*/ 2560346 w 4175119"/>
              <a:gd name="connsiteY639" fmla="*/ 215194 h 4325141"/>
              <a:gd name="connsiteX640" fmla="*/ 2586094 w 4175119"/>
              <a:gd name="connsiteY640" fmla="*/ 205273 h 4325141"/>
              <a:gd name="connsiteX641" fmla="*/ 2611841 w 4175119"/>
              <a:gd name="connsiteY641" fmla="*/ 195352 h 4325141"/>
              <a:gd name="connsiteX642" fmla="*/ 2637825 w 4175119"/>
              <a:gd name="connsiteY642" fmla="*/ 185903 h 4325141"/>
              <a:gd name="connsiteX643" fmla="*/ 2663336 w 4175119"/>
              <a:gd name="connsiteY643" fmla="*/ 176454 h 4325141"/>
              <a:gd name="connsiteX644" fmla="*/ 2689320 w 4175119"/>
              <a:gd name="connsiteY644" fmla="*/ 167006 h 4325141"/>
              <a:gd name="connsiteX645" fmla="*/ 2715304 w 4175119"/>
              <a:gd name="connsiteY645" fmla="*/ 157793 h 4325141"/>
              <a:gd name="connsiteX646" fmla="*/ 2741288 w 4175119"/>
              <a:gd name="connsiteY646" fmla="*/ 149053 h 4325141"/>
              <a:gd name="connsiteX647" fmla="*/ 2767508 w 4175119"/>
              <a:gd name="connsiteY647" fmla="*/ 140077 h 4325141"/>
              <a:gd name="connsiteX648" fmla="*/ 2793728 w 4175119"/>
              <a:gd name="connsiteY648" fmla="*/ 131337 h 4325141"/>
              <a:gd name="connsiteX649" fmla="*/ 2819948 w 4175119"/>
              <a:gd name="connsiteY649" fmla="*/ 123069 h 4325141"/>
              <a:gd name="connsiteX650" fmla="*/ 2846168 w 4175119"/>
              <a:gd name="connsiteY650" fmla="*/ 114566 h 4325141"/>
              <a:gd name="connsiteX651" fmla="*/ 2872388 w 4175119"/>
              <a:gd name="connsiteY651" fmla="*/ 106534 h 4325141"/>
              <a:gd name="connsiteX652" fmla="*/ 2898608 w 4175119"/>
              <a:gd name="connsiteY652" fmla="*/ 98739 h 4325141"/>
              <a:gd name="connsiteX653" fmla="*/ 2925064 w 4175119"/>
              <a:gd name="connsiteY653" fmla="*/ 91180 h 4325141"/>
              <a:gd name="connsiteX654" fmla="*/ 2951284 w 4175119"/>
              <a:gd name="connsiteY654" fmla="*/ 83857 h 4325141"/>
              <a:gd name="connsiteX655" fmla="*/ 2977740 w 4175119"/>
              <a:gd name="connsiteY655" fmla="*/ 76535 h 4325141"/>
              <a:gd name="connsiteX656" fmla="*/ 3003960 w 4175119"/>
              <a:gd name="connsiteY656" fmla="*/ 69684 h 4325141"/>
              <a:gd name="connsiteX657" fmla="*/ 3030416 w 4175119"/>
              <a:gd name="connsiteY657" fmla="*/ 63070 h 4325141"/>
              <a:gd name="connsiteX658" fmla="*/ 3056636 w 4175119"/>
              <a:gd name="connsiteY658" fmla="*/ 56692 h 4325141"/>
              <a:gd name="connsiteX659" fmla="*/ 3083092 w 4175119"/>
              <a:gd name="connsiteY659" fmla="*/ 50787 h 4325141"/>
              <a:gd name="connsiteX660" fmla="*/ 3109549 w 4175119"/>
              <a:gd name="connsiteY660" fmla="*/ 45118 h 4325141"/>
              <a:gd name="connsiteX661" fmla="*/ 3135769 w 4175119"/>
              <a:gd name="connsiteY661" fmla="*/ 39685 h 4325141"/>
              <a:gd name="connsiteX662" fmla="*/ 3162461 w 4175119"/>
              <a:gd name="connsiteY662" fmla="*/ 34488 h 4325141"/>
              <a:gd name="connsiteX663" fmla="*/ 3174980 w 4175119"/>
              <a:gd name="connsiteY663" fmla="*/ 32126 h 4325141"/>
              <a:gd name="connsiteX664" fmla="*/ 3191988 w 4175119"/>
              <a:gd name="connsiteY664" fmla="*/ 29527 h 4325141"/>
              <a:gd name="connsiteX665" fmla="*/ 3212539 w 4175119"/>
              <a:gd name="connsiteY665" fmla="*/ 26456 h 4325141"/>
              <a:gd name="connsiteX666" fmla="*/ 3236160 w 4175119"/>
              <a:gd name="connsiteY666" fmla="*/ 23149 h 4325141"/>
              <a:gd name="connsiteX667" fmla="*/ 3262144 w 4175119"/>
              <a:gd name="connsiteY667" fmla="*/ 19842 h 4325141"/>
              <a:gd name="connsiteX668" fmla="*/ 3289545 w 4175119"/>
              <a:gd name="connsiteY668" fmla="*/ 16299 h 4325141"/>
              <a:gd name="connsiteX669" fmla="*/ 3318364 w 4175119"/>
              <a:gd name="connsiteY669" fmla="*/ 12756 h 4325141"/>
              <a:gd name="connsiteX670" fmla="*/ 3347418 w 4175119"/>
              <a:gd name="connsiteY670" fmla="*/ 9449 h 4325141"/>
              <a:gd name="connsiteX671" fmla="*/ 3376473 w 4175119"/>
              <a:gd name="connsiteY671" fmla="*/ 6378 h 4325141"/>
              <a:gd name="connsiteX672" fmla="*/ 3404582 w 4175119"/>
              <a:gd name="connsiteY672" fmla="*/ 4016 h 4325141"/>
              <a:gd name="connsiteX673" fmla="*/ 3431511 w 4175119"/>
              <a:gd name="connsiteY673" fmla="*/ 1890 h 4325141"/>
              <a:gd name="connsiteX674" fmla="*/ 3456314 w 4175119"/>
              <a:gd name="connsiteY674" fmla="*/ 472 h 4325141"/>
              <a:gd name="connsiteX675" fmla="*/ 3467888 w 4175119"/>
              <a:gd name="connsiteY675" fmla="*/ 236 h 432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4175119" h="4325141">
                <a:moveTo>
                  <a:pt x="3478518" y="0"/>
                </a:moveTo>
                <a:lnTo>
                  <a:pt x="3488203" y="0"/>
                </a:lnTo>
                <a:lnTo>
                  <a:pt x="3497415" y="236"/>
                </a:lnTo>
                <a:lnTo>
                  <a:pt x="3505683" y="709"/>
                </a:lnTo>
                <a:lnTo>
                  <a:pt x="3512297" y="1654"/>
                </a:lnTo>
                <a:lnTo>
                  <a:pt x="3518439" y="2598"/>
                </a:lnTo>
                <a:lnTo>
                  <a:pt x="3522927" y="4016"/>
                </a:lnTo>
                <a:lnTo>
                  <a:pt x="3531667" y="4488"/>
                </a:lnTo>
                <a:lnTo>
                  <a:pt x="3539934" y="5669"/>
                </a:lnTo>
                <a:lnTo>
                  <a:pt x="3547966" y="6850"/>
                </a:lnTo>
                <a:lnTo>
                  <a:pt x="3556233" y="8268"/>
                </a:lnTo>
                <a:lnTo>
                  <a:pt x="3564264" y="10157"/>
                </a:lnTo>
                <a:lnTo>
                  <a:pt x="3572296" y="12520"/>
                </a:lnTo>
                <a:lnTo>
                  <a:pt x="3580327" y="14882"/>
                </a:lnTo>
                <a:lnTo>
                  <a:pt x="3587886" y="17244"/>
                </a:lnTo>
                <a:lnTo>
                  <a:pt x="3595445" y="20079"/>
                </a:lnTo>
                <a:lnTo>
                  <a:pt x="3602768" y="22913"/>
                </a:lnTo>
                <a:lnTo>
                  <a:pt x="3609854" y="26220"/>
                </a:lnTo>
                <a:lnTo>
                  <a:pt x="3616941" y="29527"/>
                </a:lnTo>
                <a:lnTo>
                  <a:pt x="3624027" y="32598"/>
                </a:lnTo>
                <a:lnTo>
                  <a:pt x="3630405" y="36141"/>
                </a:lnTo>
                <a:lnTo>
                  <a:pt x="3637019" y="39921"/>
                </a:lnTo>
                <a:lnTo>
                  <a:pt x="3643161" y="43464"/>
                </a:lnTo>
                <a:lnTo>
                  <a:pt x="3651192" y="48425"/>
                </a:lnTo>
                <a:lnTo>
                  <a:pt x="3658515" y="52913"/>
                </a:lnTo>
                <a:lnTo>
                  <a:pt x="3665365" y="57637"/>
                </a:lnTo>
                <a:lnTo>
                  <a:pt x="3671507" y="61889"/>
                </a:lnTo>
                <a:lnTo>
                  <a:pt x="3677176" y="66141"/>
                </a:lnTo>
                <a:lnTo>
                  <a:pt x="3682373" y="70393"/>
                </a:lnTo>
                <a:lnTo>
                  <a:pt x="3687333" y="74409"/>
                </a:lnTo>
                <a:lnTo>
                  <a:pt x="3691821" y="78424"/>
                </a:lnTo>
                <a:lnTo>
                  <a:pt x="3701034" y="86692"/>
                </a:lnTo>
                <a:lnTo>
                  <a:pt x="3710246" y="95668"/>
                </a:lnTo>
                <a:lnTo>
                  <a:pt x="3719931" y="105353"/>
                </a:lnTo>
                <a:lnTo>
                  <a:pt x="3731505" y="115983"/>
                </a:lnTo>
                <a:lnTo>
                  <a:pt x="3734340" y="119054"/>
                </a:lnTo>
                <a:lnTo>
                  <a:pt x="3737411" y="122124"/>
                </a:lnTo>
                <a:lnTo>
                  <a:pt x="3740954" y="125904"/>
                </a:lnTo>
                <a:lnTo>
                  <a:pt x="3744497" y="129920"/>
                </a:lnTo>
                <a:lnTo>
                  <a:pt x="3752292" y="139841"/>
                </a:lnTo>
                <a:lnTo>
                  <a:pt x="3760796" y="150471"/>
                </a:lnTo>
                <a:lnTo>
                  <a:pt x="3769536" y="162754"/>
                </a:lnTo>
                <a:lnTo>
                  <a:pt x="3778512" y="175746"/>
                </a:lnTo>
                <a:lnTo>
                  <a:pt x="3787961" y="189446"/>
                </a:lnTo>
                <a:lnTo>
                  <a:pt x="3797174" y="203856"/>
                </a:lnTo>
                <a:lnTo>
                  <a:pt x="3806386" y="218737"/>
                </a:lnTo>
                <a:lnTo>
                  <a:pt x="3815126" y="233383"/>
                </a:lnTo>
                <a:lnTo>
                  <a:pt x="3823630" y="248265"/>
                </a:lnTo>
                <a:lnTo>
                  <a:pt x="3831661" y="262438"/>
                </a:lnTo>
                <a:lnTo>
                  <a:pt x="3838511" y="276374"/>
                </a:lnTo>
                <a:lnTo>
                  <a:pt x="3844889" y="289603"/>
                </a:lnTo>
                <a:lnTo>
                  <a:pt x="3847488" y="295744"/>
                </a:lnTo>
                <a:lnTo>
                  <a:pt x="3849850" y="301650"/>
                </a:lnTo>
                <a:lnTo>
                  <a:pt x="3852212" y="307319"/>
                </a:lnTo>
                <a:lnTo>
                  <a:pt x="3854102" y="312516"/>
                </a:lnTo>
                <a:lnTo>
                  <a:pt x="3858590" y="321728"/>
                </a:lnTo>
                <a:lnTo>
                  <a:pt x="3863314" y="331649"/>
                </a:lnTo>
                <a:lnTo>
                  <a:pt x="3868038" y="342279"/>
                </a:lnTo>
                <a:lnTo>
                  <a:pt x="3872763" y="353381"/>
                </a:lnTo>
                <a:lnTo>
                  <a:pt x="3877251" y="364956"/>
                </a:lnTo>
                <a:lnTo>
                  <a:pt x="3881975" y="377003"/>
                </a:lnTo>
                <a:lnTo>
                  <a:pt x="3886463" y="389286"/>
                </a:lnTo>
                <a:lnTo>
                  <a:pt x="3890715" y="402042"/>
                </a:lnTo>
                <a:lnTo>
                  <a:pt x="3899455" y="427081"/>
                </a:lnTo>
                <a:lnTo>
                  <a:pt x="3907486" y="452356"/>
                </a:lnTo>
                <a:lnTo>
                  <a:pt x="3915045" y="476214"/>
                </a:lnTo>
                <a:lnTo>
                  <a:pt x="3922132" y="498419"/>
                </a:lnTo>
                <a:lnTo>
                  <a:pt x="3925911" y="510702"/>
                </a:lnTo>
                <a:lnTo>
                  <a:pt x="3929691" y="522749"/>
                </a:lnTo>
                <a:lnTo>
                  <a:pt x="3933470" y="534796"/>
                </a:lnTo>
                <a:lnTo>
                  <a:pt x="3937013" y="546843"/>
                </a:lnTo>
                <a:lnTo>
                  <a:pt x="3940793" y="559127"/>
                </a:lnTo>
                <a:lnTo>
                  <a:pt x="3944572" y="571174"/>
                </a:lnTo>
                <a:lnTo>
                  <a:pt x="3948352" y="583693"/>
                </a:lnTo>
                <a:lnTo>
                  <a:pt x="3952131" y="595976"/>
                </a:lnTo>
                <a:lnTo>
                  <a:pt x="3955675" y="607788"/>
                </a:lnTo>
                <a:lnTo>
                  <a:pt x="3959454" y="620307"/>
                </a:lnTo>
                <a:lnTo>
                  <a:pt x="3963470" y="633535"/>
                </a:lnTo>
                <a:lnTo>
                  <a:pt x="3967249" y="647236"/>
                </a:lnTo>
                <a:lnTo>
                  <a:pt x="3971029" y="660700"/>
                </a:lnTo>
                <a:lnTo>
                  <a:pt x="3974572" y="673692"/>
                </a:lnTo>
                <a:lnTo>
                  <a:pt x="3977643" y="686448"/>
                </a:lnTo>
                <a:lnTo>
                  <a:pt x="3979769" y="698022"/>
                </a:lnTo>
                <a:lnTo>
                  <a:pt x="3981894" y="703219"/>
                </a:lnTo>
                <a:lnTo>
                  <a:pt x="3984020" y="709361"/>
                </a:lnTo>
                <a:lnTo>
                  <a:pt x="3986146" y="716448"/>
                </a:lnTo>
                <a:lnTo>
                  <a:pt x="3988509" y="724479"/>
                </a:lnTo>
                <a:lnTo>
                  <a:pt x="3993233" y="742195"/>
                </a:lnTo>
                <a:lnTo>
                  <a:pt x="3998193" y="761801"/>
                </a:lnTo>
                <a:lnTo>
                  <a:pt x="4002682" y="781880"/>
                </a:lnTo>
                <a:lnTo>
                  <a:pt x="4006933" y="800777"/>
                </a:lnTo>
                <a:lnTo>
                  <a:pt x="4010713" y="817548"/>
                </a:lnTo>
                <a:lnTo>
                  <a:pt x="4013784" y="831249"/>
                </a:lnTo>
                <a:lnTo>
                  <a:pt x="4017799" y="848729"/>
                </a:lnTo>
                <a:lnTo>
                  <a:pt x="4021815" y="866209"/>
                </a:lnTo>
                <a:lnTo>
                  <a:pt x="4025594" y="883453"/>
                </a:lnTo>
                <a:lnTo>
                  <a:pt x="4029374" y="900697"/>
                </a:lnTo>
                <a:lnTo>
                  <a:pt x="4033153" y="917941"/>
                </a:lnTo>
                <a:lnTo>
                  <a:pt x="4036933" y="935421"/>
                </a:lnTo>
                <a:lnTo>
                  <a:pt x="4040712" y="952665"/>
                </a:lnTo>
                <a:lnTo>
                  <a:pt x="4044492" y="970381"/>
                </a:lnTo>
                <a:lnTo>
                  <a:pt x="4048271" y="987861"/>
                </a:lnTo>
                <a:lnTo>
                  <a:pt x="4051814" y="1005341"/>
                </a:lnTo>
                <a:lnTo>
                  <a:pt x="4055594" y="1022821"/>
                </a:lnTo>
                <a:lnTo>
                  <a:pt x="4059137" y="1040774"/>
                </a:lnTo>
                <a:lnTo>
                  <a:pt x="4062680" y="1058963"/>
                </a:lnTo>
                <a:lnTo>
                  <a:pt x="4066224" y="1076915"/>
                </a:lnTo>
                <a:lnTo>
                  <a:pt x="4069531" y="1095104"/>
                </a:lnTo>
                <a:lnTo>
                  <a:pt x="4072838" y="1113529"/>
                </a:lnTo>
                <a:lnTo>
                  <a:pt x="4076145" y="1131717"/>
                </a:lnTo>
                <a:lnTo>
                  <a:pt x="4079452" y="1149906"/>
                </a:lnTo>
                <a:lnTo>
                  <a:pt x="4082523" y="1168331"/>
                </a:lnTo>
                <a:lnTo>
                  <a:pt x="4085357" y="1186756"/>
                </a:lnTo>
                <a:lnTo>
                  <a:pt x="4088428" y="1204709"/>
                </a:lnTo>
                <a:lnTo>
                  <a:pt x="4091026" y="1222897"/>
                </a:lnTo>
                <a:lnTo>
                  <a:pt x="4093388" y="1240850"/>
                </a:lnTo>
                <a:lnTo>
                  <a:pt x="4095987" y="1258566"/>
                </a:lnTo>
                <a:lnTo>
                  <a:pt x="4099530" y="1285495"/>
                </a:lnTo>
                <a:lnTo>
                  <a:pt x="4103310" y="1312188"/>
                </a:lnTo>
                <a:lnTo>
                  <a:pt x="4106853" y="1338880"/>
                </a:lnTo>
                <a:lnTo>
                  <a:pt x="4110160" y="1365573"/>
                </a:lnTo>
                <a:lnTo>
                  <a:pt x="4113939" y="1392738"/>
                </a:lnTo>
                <a:lnTo>
                  <a:pt x="4117483" y="1419430"/>
                </a:lnTo>
                <a:lnTo>
                  <a:pt x="4121026" y="1446595"/>
                </a:lnTo>
                <a:lnTo>
                  <a:pt x="4124569" y="1473524"/>
                </a:lnTo>
                <a:lnTo>
                  <a:pt x="4128112" y="1500453"/>
                </a:lnTo>
                <a:lnTo>
                  <a:pt x="4131419" y="1527618"/>
                </a:lnTo>
                <a:lnTo>
                  <a:pt x="4134254" y="1554547"/>
                </a:lnTo>
                <a:lnTo>
                  <a:pt x="4137325" y="1581948"/>
                </a:lnTo>
                <a:lnTo>
                  <a:pt x="4140159" y="1608877"/>
                </a:lnTo>
                <a:lnTo>
                  <a:pt x="4142758" y="1636278"/>
                </a:lnTo>
                <a:lnTo>
                  <a:pt x="4145120" y="1663443"/>
                </a:lnTo>
                <a:lnTo>
                  <a:pt x="4147010" y="1690844"/>
                </a:lnTo>
                <a:lnTo>
                  <a:pt x="4150317" y="1728876"/>
                </a:lnTo>
                <a:lnTo>
                  <a:pt x="4153387" y="1767143"/>
                </a:lnTo>
                <a:lnTo>
                  <a:pt x="4156458" y="1805410"/>
                </a:lnTo>
                <a:lnTo>
                  <a:pt x="4159765" y="1843677"/>
                </a:lnTo>
                <a:lnTo>
                  <a:pt x="4162364" y="1881944"/>
                </a:lnTo>
                <a:lnTo>
                  <a:pt x="4165198" y="1920448"/>
                </a:lnTo>
                <a:lnTo>
                  <a:pt x="4167797" y="1958951"/>
                </a:lnTo>
                <a:lnTo>
                  <a:pt x="4169922" y="1997455"/>
                </a:lnTo>
                <a:lnTo>
                  <a:pt x="4171812" y="2035958"/>
                </a:lnTo>
                <a:lnTo>
                  <a:pt x="4173230" y="2074462"/>
                </a:lnTo>
                <a:lnTo>
                  <a:pt x="4174411" y="2113201"/>
                </a:lnTo>
                <a:lnTo>
                  <a:pt x="4175119" y="2151705"/>
                </a:lnTo>
                <a:lnTo>
                  <a:pt x="4175119" y="2170838"/>
                </a:lnTo>
                <a:lnTo>
                  <a:pt x="4175119" y="2190444"/>
                </a:lnTo>
                <a:lnTo>
                  <a:pt x="4174883" y="2209578"/>
                </a:lnTo>
                <a:lnTo>
                  <a:pt x="4174647" y="2229184"/>
                </a:lnTo>
                <a:lnTo>
                  <a:pt x="4174411" y="2248318"/>
                </a:lnTo>
                <a:lnTo>
                  <a:pt x="4173466" y="2267451"/>
                </a:lnTo>
                <a:lnTo>
                  <a:pt x="4172757" y="2286821"/>
                </a:lnTo>
                <a:lnTo>
                  <a:pt x="4171812" y="2306191"/>
                </a:lnTo>
                <a:lnTo>
                  <a:pt x="4170159" y="2335009"/>
                </a:lnTo>
                <a:lnTo>
                  <a:pt x="4168741" y="2363592"/>
                </a:lnTo>
                <a:lnTo>
                  <a:pt x="4167088" y="2392410"/>
                </a:lnTo>
                <a:lnTo>
                  <a:pt x="4165434" y="2420992"/>
                </a:lnTo>
                <a:lnTo>
                  <a:pt x="4164017" y="2449339"/>
                </a:lnTo>
                <a:lnTo>
                  <a:pt x="4162364" y="2477921"/>
                </a:lnTo>
                <a:lnTo>
                  <a:pt x="4160710" y="2506503"/>
                </a:lnTo>
                <a:lnTo>
                  <a:pt x="4159057" y="2534849"/>
                </a:lnTo>
                <a:lnTo>
                  <a:pt x="4157639" y="2563195"/>
                </a:lnTo>
                <a:lnTo>
                  <a:pt x="4155750" y="2591541"/>
                </a:lnTo>
                <a:lnTo>
                  <a:pt x="4153860" y="2619888"/>
                </a:lnTo>
                <a:lnTo>
                  <a:pt x="4151970" y="2648706"/>
                </a:lnTo>
                <a:lnTo>
                  <a:pt x="4149608" y="2677052"/>
                </a:lnTo>
                <a:lnTo>
                  <a:pt x="4147482" y="2705634"/>
                </a:lnTo>
                <a:lnTo>
                  <a:pt x="4145120" y="2734217"/>
                </a:lnTo>
                <a:lnTo>
                  <a:pt x="4142521" y="2763035"/>
                </a:lnTo>
                <a:lnTo>
                  <a:pt x="4139923" y="2789964"/>
                </a:lnTo>
                <a:lnTo>
                  <a:pt x="4137325" y="2817129"/>
                </a:lnTo>
                <a:lnTo>
                  <a:pt x="4134490" y="2844058"/>
                </a:lnTo>
                <a:lnTo>
                  <a:pt x="4131655" y="2870987"/>
                </a:lnTo>
                <a:lnTo>
                  <a:pt x="4128585" y="2898152"/>
                </a:lnTo>
                <a:lnTo>
                  <a:pt x="4125750" y="2925080"/>
                </a:lnTo>
                <a:lnTo>
                  <a:pt x="4122443" y="2952245"/>
                </a:lnTo>
                <a:lnTo>
                  <a:pt x="4119136" y="2978938"/>
                </a:lnTo>
                <a:lnTo>
                  <a:pt x="4115593" y="3005867"/>
                </a:lnTo>
                <a:lnTo>
                  <a:pt x="4112050" y="3032796"/>
                </a:lnTo>
                <a:lnTo>
                  <a:pt x="4108743" y="3059724"/>
                </a:lnTo>
                <a:lnTo>
                  <a:pt x="4104727" y="3086417"/>
                </a:lnTo>
                <a:lnTo>
                  <a:pt x="4100947" y="3113346"/>
                </a:lnTo>
                <a:lnTo>
                  <a:pt x="4096932" y="3140038"/>
                </a:lnTo>
                <a:lnTo>
                  <a:pt x="4092680" y="3166731"/>
                </a:lnTo>
                <a:lnTo>
                  <a:pt x="4088664" y="3193423"/>
                </a:lnTo>
                <a:lnTo>
                  <a:pt x="4081105" y="3237832"/>
                </a:lnTo>
                <a:lnTo>
                  <a:pt x="4072838" y="3284603"/>
                </a:lnTo>
                <a:lnTo>
                  <a:pt x="4064098" y="3333028"/>
                </a:lnTo>
                <a:lnTo>
                  <a:pt x="4054413" y="3383106"/>
                </a:lnTo>
                <a:lnTo>
                  <a:pt x="4044019" y="3434129"/>
                </a:lnTo>
                <a:lnTo>
                  <a:pt x="4032917" y="3485861"/>
                </a:lnTo>
                <a:lnTo>
                  <a:pt x="4021579" y="3538301"/>
                </a:lnTo>
                <a:lnTo>
                  <a:pt x="4009532" y="3590505"/>
                </a:lnTo>
                <a:lnTo>
                  <a:pt x="4002918" y="3616725"/>
                </a:lnTo>
                <a:lnTo>
                  <a:pt x="3996776" y="3642473"/>
                </a:lnTo>
                <a:lnTo>
                  <a:pt x="3989926" y="3668457"/>
                </a:lnTo>
                <a:lnTo>
                  <a:pt x="3983548" y="3694204"/>
                </a:lnTo>
                <a:lnTo>
                  <a:pt x="3976698" y="3719716"/>
                </a:lnTo>
                <a:lnTo>
                  <a:pt x="3969611" y="3744991"/>
                </a:lnTo>
                <a:lnTo>
                  <a:pt x="3962761" y="3769794"/>
                </a:lnTo>
                <a:lnTo>
                  <a:pt x="3955675" y="3794597"/>
                </a:lnTo>
                <a:lnTo>
                  <a:pt x="3948352" y="3818455"/>
                </a:lnTo>
                <a:lnTo>
                  <a:pt x="3941029" y="3842313"/>
                </a:lnTo>
                <a:lnTo>
                  <a:pt x="3933706" y="3865698"/>
                </a:lnTo>
                <a:lnTo>
                  <a:pt x="3926148" y="3888375"/>
                </a:lnTo>
                <a:lnTo>
                  <a:pt x="3918589" y="3910816"/>
                </a:lnTo>
                <a:lnTo>
                  <a:pt x="3910793" y="3932075"/>
                </a:lnTo>
                <a:lnTo>
                  <a:pt x="3902998" y="3953099"/>
                </a:lnTo>
                <a:lnTo>
                  <a:pt x="3895203" y="3973413"/>
                </a:lnTo>
                <a:lnTo>
                  <a:pt x="3885755" y="3996799"/>
                </a:lnTo>
                <a:lnTo>
                  <a:pt x="3875833" y="4019712"/>
                </a:lnTo>
                <a:lnTo>
                  <a:pt x="3870873" y="4030814"/>
                </a:lnTo>
                <a:lnTo>
                  <a:pt x="3865676" y="4041916"/>
                </a:lnTo>
                <a:lnTo>
                  <a:pt x="3860479" y="4052546"/>
                </a:lnTo>
                <a:lnTo>
                  <a:pt x="3855283" y="4063412"/>
                </a:lnTo>
                <a:lnTo>
                  <a:pt x="3849850" y="4074042"/>
                </a:lnTo>
                <a:lnTo>
                  <a:pt x="3844653" y="4084199"/>
                </a:lnTo>
                <a:lnTo>
                  <a:pt x="3838984" y="4094593"/>
                </a:lnTo>
                <a:lnTo>
                  <a:pt x="3833315" y="4104514"/>
                </a:lnTo>
                <a:lnTo>
                  <a:pt x="3827645" y="4114199"/>
                </a:lnTo>
                <a:lnTo>
                  <a:pt x="3821740" y="4124120"/>
                </a:lnTo>
                <a:lnTo>
                  <a:pt x="3815835" y="4133569"/>
                </a:lnTo>
                <a:lnTo>
                  <a:pt x="3809929" y="4142781"/>
                </a:lnTo>
                <a:lnTo>
                  <a:pt x="3803788" y="4151758"/>
                </a:lnTo>
                <a:lnTo>
                  <a:pt x="3797646" y="4160734"/>
                </a:lnTo>
                <a:lnTo>
                  <a:pt x="3791268" y="4169474"/>
                </a:lnTo>
                <a:lnTo>
                  <a:pt x="3784890" y="4177978"/>
                </a:lnTo>
                <a:lnTo>
                  <a:pt x="3778276" y="4186245"/>
                </a:lnTo>
                <a:lnTo>
                  <a:pt x="3771898" y="4194277"/>
                </a:lnTo>
                <a:lnTo>
                  <a:pt x="3765048" y="4202072"/>
                </a:lnTo>
                <a:lnTo>
                  <a:pt x="3758434" y="4209867"/>
                </a:lnTo>
                <a:lnTo>
                  <a:pt x="3751348" y="4217190"/>
                </a:lnTo>
                <a:lnTo>
                  <a:pt x="3744261" y="4224513"/>
                </a:lnTo>
                <a:lnTo>
                  <a:pt x="3737175" y="4231599"/>
                </a:lnTo>
                <a:lnTo>
                  <a:pt x="3729852" y="4238449"/>
                </a:lnTo>
                <a:lnTo>
                  <a:pt x="3722293" y="4244827"/>
                </a:lnTo>
                <a:lnTo>
                  <a:pt x="3715207" y="4251441"/>
                </a:lnTo>
                <a:lnTo>
                  <a:pt x="3707411" y="4257347"/>
                </a:lnTo>
                <a:lnTo>
                  <a:pt x="3699616" y="4263252"/>
                </a:lnTo>
                <a:lnTo>
                  <a:pt x="3690404" y="4269630"/>
                </a:lnTo>
                <a:lnTo>
                  <a:pt x="3681191" y="4276008"/>
                </a:lnTo>
                <a:lnTo>
                  <a:pt x="3671507" y="4281913"/>
                </a:lnTo>
                <a:lnTo>
                  <a:pt x="3661822" y="4287583"/>
                </a:lnTo>
                <a:lnTo>
                  <a:pt x="3651901" y="4293016"/>
                </a:lnTo>
                <a:lnTo>
                  <a:pt x="3641507" y="4297740"/>
                </a:lnTo>
                <a:lnTo>
                  <a:pt x="3631114" y="4302464"/>
                </a:lnTo>
                <a:lnTo>
                  <a:pt x="3620248" y="4306716"/>
                </a:lnTo>
                <a:lnTo>
                  <a:pt x="3608909" y="4310732"/>
                </a:lnTo>
                <a:lnTo>
                  <a:pt x="3597335" y="4314275"/>
                </a:lnTo>
                <a:lnTo>
                  <a:pt x="3585288" y="4317346"/>
                </a:lnTo>
                <a:lnTo>
                  <a:pt x="3573004" y="4319708"/>
                </a:lnTo>
                <a:lnTo>
                  <a:pt x="3566627" y="4320889"/>
                </a:lnTo>
                <a:lnTo>
                  <a:pt x="3560249" y="4321834"/>
                </a:lnTo>
                <a:lnTo>
                  <a:pt x="3553635" y="4322779"/>
                </a:lnTo>
                <a:lnTo>
                  <a:pt x="3547257" y="4323488"/>
                </a:lnTo>
                <a:lnTo>
                  <a:pt x="3540407" y="4323960"/>
                </a:lnTo>
                <a:lnTo>
                  <a:pt x="3533556" y="4324669"/>
                </a:lnTo>
                <a:lnTo>
                  <a:pt x="3526706" y="4324905"/>
                </a:lnTo>
                <a:lnTo>
                  <a:pt x="3519383" y="4324905"/>
                </a:lnTo>
                <a:lnTo>
                  <a:pt x="3505447" y="4325141"/>
                </a:lnTo>
                <a:lnTo>
                  <a:pt x="3491037" y="4325141"/>
                </a:lnTo>
                <a:lnTo>
                  <a:pt x="3476628" y="4324905"/>
                </a:lnTo>
                <a:lnTo>
                  <a:pt x="3462455" y="4324669"/>
                </a:lnTo>
                <a:lnTo>
                  <a:pt x="3447810" y="4323960"/>
                </a:lnTo>
                <a:lnTo>
                  <a:pt x="3433401" y="4323488"/>
                </a:lnTo>
                <a:lnTo>
                  <a:pt x="3419228" y="4322779"/>
                </a:lnTo>
                <a:lnTo>
                  <a:pt x="3404582" y="4321834"/>
                </a:lnTo>
                <a:lnTo>
                  <a:pt x="3390173" y="4320889"/>
                </a:lnTo>
                <a:lnTo>
                  <a:pt x="3375764" y="4319708"/>
                </a:lnTo>
                <a:lnTo>
                  <a:pt x="3361591" y="4318763"/>
                </a:lnTo>
                <a:lnTo>
                  <a:pt x="3347182" y="4317346"/>
                </a:lnTo>
                <a:lnTo>
                  <a:pt x="3333009" y="4315929"/>
                </a:lnTo>
                <a:lnTo>
                  <a:pt x="3318836" y="4314275"/>
                </a:lnTo>
                <a:lnTo>
                  <a:pt x="3304427" y="4312622"/>
                </a:lnTo>
                <a:lnTo>
                  <a:pt x="3290490" y="4310968"/>
                </a:lnTo>
                <a:lnTo>
                  <a:pt x="3270648" y="4308606"/>
                </a:lnTo>
                <a:lnTo>
                  <a:pt x="3251042" y="4306244"/>
                </a:lnTo>
                <a:lnTo>
                  <a:pt x="3231436" y="4303409"/>
                </a:lnTo>
                <a:lnTo>
                  <a:pt x="3212303" y="4300575"/>
                </a:lnTo>
                <a:lnTo>
                  <a:pt x="3193169" y="4297268"/>
                </a:lnTo>
                <a:lnTo>
                  <a:pt x="3174508" y="4293961"/>
                </a:lnTo>
                <a:lnTo>
                  <a:pt x="3155611" y="4290890"/>
                </a:lnTo>
                <a:lnTo>
                  <a:pt x="3136950" y="4287346"/>
                </a:lnTo>
                <a:lnTo>
                  <a:pt x="3118525" y="4283567"/>
                </a:lnTo>
                <a:lnTo>
                  <a:pt x="3100572" y="4279788"/>
                </a:lnTo>
                <a:lnTo>
                  <a:pt x="3082147" y="4275772"/>
                </a:lnTo>
                <a:lnTo>
                  <a:pt x="3063959" y="4271520"/>
                </a:lnTo>
                <a:lnTo>
                  <a:pt x="3046243" y="4267504"/>
                </a:lnTo>
                <a:lnTo>
                  <a:pt x="3028290" y="4263252"/>
                </a:lnTo>
                <a:lnTo>
                  <a:pt x="3010338" y="4258528"/>
                </a:lnTo>
                <a:lnTo>
                  <a:pt x="2992622" y="4254040"/>
                </a:lnTo>
                <a:lnTo>
                  <a:pt x="2957189" y="4244591"/>
                </a:lnTo>
                <a:lnTo>
                  <a:pt x="2921993" y="4234670"/>
                </a:lnTo>
                <a:lnTo>
                  <a:pt x="2886561" y="4224040"/>
                </a:lnTo>
                <a:lnTo>
                  <a:pt x="2851601" y="4213174"/>
                </a:lnTo>
                <a:lnTo>
                  <a:pt x="2816168" y="4202072"/>
                </a:lnTo>
                <a:lnTo>
                  <a:pt x="2780500" y="4190733"/>
                </a:lnTo>
                <a:lnTo>
                  <a:pt x="2744595" y="4178923"/>
                </a:lnTo>
                <a:lnTo>
                  <a:pt x="2707981" y="4166639"/>
                </a:lnTo>
                <a:lnTo>
                  <a:pt x="2693336" y="4161915"/>
                </a:lnTo>
                <a:lnTo>
                  <a:pt x="2670895" y="4154120"/>
                </a:lnTo>
                <a:lnTo>
                  <a:pt x="2643730" y="4144199"/>
                </a:lnTo>
                <a:lnTo>
                  <a:pt x="2614203" y="4134041"/>
                </a:lnTo>
                <a:lnTo>
                  <a:pt x="2585621" y="4123411"/>
                </a:lnTo>
                <a:lnTo>
                  <a:pt x="2560110" y="4113727"/>
                </a:lnTo>
                <a:lnTo>
                  <a:pt x="2549716" y="4109711"/>
                </a:lnTo>
                <a:lnTo>
                  <a:pt x="2541213" y="4105931"/>
                </a:lnTo>
                <a:lnTo>
                  <a:pt x="2535071" y="4102861"/>
                </a:lnTo>
                <a:lnTo>
                  <a:pt x="2531292" y="4100971"/>
                </a:lnTo>
                <a:lnTo>
                  <a:pt x="2523024" y="4098609"/>
                </a:lnTo>
                <a:lnTo>
                  <a:pt x="2510741" y="4094357"/>
                </a:lnTo>
                <a:lnTo>
                  <a:pt x="2494206" y="4088451"/>
                </a:lnTo>
                <a:lnTo>
                  <a:pt x="2474363" y="4081129"/>
                </a:lnTo>
                <a:lnTo>
                  <a:pt x="2452159" y="4072388"/>
                </a:lnTo>
                <a:lnTo>
                  <a:pt x="2427829" y="4062940"/>
                </a:lnTo>
                <a:lnTo>
                  <a:pt x="2401845" y="4052546"/>
                </a:lnTo>
                <a:lnTo>
                  <a:pt x="2374917" y="4042153"/>
                </a:lnTo>
                <a:lnTo>
                  <a:pt x="2348224" y="4031287"/>
                </a:lnTo>
                <a:lnTo>
                  <a:pt x="2321768" y="4020657"/>
                </a:lnTo>
                <a:lnTo>
                  <a:pt x="2296020" y="4010263"/>
                </a:lnTo>
                <a:lnTo>
                  <a:pt x="2271926" y="4000815"/>
                </a:lnTo>
                <a:lnTo>
                  <a:pt x="2250431" y="3991838"/>
                </a:lnTo>
                <a:lnTo>
                  <a:pt x="2231533" y="3984279"/>
                </a:lnTo>
                <a:lnTo>
                  <a:pt x="2215707" y="3978138"/>
                </a:lnTo>
                <a:lnTo>
                  <a:pt x="2204132" y="3973413"/>
                </a:lnTo>
                <a:lnTo>
                  <a:pt x="2191849" y="3968217"/>
                </a:lnTo>
                <a:lnTo>
                  <a:pt x="2178148" y="3963256"/>
                </a:lnTo>
                <a:lnTo>
                  <a:pt x="2164211" y="3957823"/>
                </a:lnTo>
                <a:lnTo>
                  <a:pt x="2149802" y="3952154"/>
                </a:lnTo>
                <a:lnTo>
                  <a:pt x="2135865" y="3946485"/>
                </a:lnTo>
                <a:lnTo>
                  <a:pt x="2122401" y="3940579"/>
                </a:lnTo>
                <a:lnTo>
                  <a:pt x="2109646" y="3934910"/>
                </a:lnTo>
                <a:lnTo>
                  <a:pt x="2098307" y="3929005"/>
                </a:lnTo>
                <a:lnTo>
                  <a:pt x="2089567" y="3926170"/>
                </a:lnTo>
                <a:lnTo>
                  <a:pt x="2079410" y="3922390"/>
                </a:lnTo>
                <a:lnTo>
                  <a:pt x="2068544" y="3918139"/>
                </a:lnTo>
                <a:lnTo>
                  <a:pt x="2057442" y="3912942"/>
                </a:lnTo>
                <a:lnTo>
                  <a:pt x="2046103" y="3907745"/>
                </a:lnTo>
                <a:lnTo>
                  <a:pt x="2035238" y="3902784"/>
                </a:lnTo>
                <a:lnTo>
                  <a:pt x="2025553" y="3898060"/>
                </a:lnTo>
                <a:lnTo>
                  <a:pt x="2016813" y="3894044"/>
                </a:lnTo>
                <a:lnTo>
                  <a:pt x="2007128" y="3889320"/>
                </a:lnTo>
                <a:lnTo>
                  <a:pt x="1997207" y="3885068"/>
                </a:lnTo>
                <a:lnTo>
                  <a:pt x="1987049" y="3880816"/>
                </a:lnTo>
                <a:lnTo>
                  <a:pt x="1977365" y="3876092"/>
                </a:lnTo>
                <a:lnTo>
                  <a:pt x="1967444" y="3871840"/>
                </a:lnTo>
                <a:lnTo>
                  <a:pt x="1957522" y="3867116"/>
                </a:lnTo>
                <a:lnTo>
                  <a:pt x="1947601" y="3862627"/>
                </a:lnTo>
                <a:lnTo>
                  <a:pt x="1937916" y="3857667"/>
                </a:lnTo>
                <a:lnTo>
                  <a:pt x="1919255" y="3848454"/>
                </a:lnTo>
                <a:lnTo>
                  <a:pt x="1899649" y="3839478"/>
                </a:lnTo>
                <a:lnTo>
                  <a:pt x="1879099" y="3830029"/>
                </a:lnTo>
                <a:lnTo>
                  <a:pt x="1858548" y="3820344"/>
                </a:lnTo>
                <a:lnTo>
                  <a:pt x="1837997" y="3810660"/>
                </a:lnTo>
                <a:lnTo>
                  <a:pt x="1818155" y="3800975"/>
                </a:lnTo>
                <a:lnTo>
                  <a:pt x="1808706" y="3795778"/>
                </a:lnTo>
                <a:lnTo>
                  <a:pt x="1799494" y="3790817"/>
                </a:lnTo>
                <a:lnTo>
                  <a:pt x="1790990" y="3785621"/>
                </a:lnTo>
                <a:lnTo>
                  <a:pt x="1782486" y="3780424"/>
                </a:lnTo>
                <a:lnTo>
                  <a:pt x="1776817" y="3778062"/>
                </a:lnTo>
                <a:lnTo>
                  <a:pt x="1769494" y="3774518"/>
                </a:lnTo>
                <a:lnTo>
                  <a:pt x="1760991" y="3770503"/>
                </a:lnTo>
                <a:lnTo>
                  <a:pt x="1750833" y="3765070"/>
                </a:lnTo>
                <a:lnTo>
                  <a:pt x="1727212" y="3752550"/>
                </a:lnTo>
                <a:lnTo>
                  <a:pt x="1699102" y="3737196"/>
                </a:lnTo>
                <a:lnTo>
                  <a:pt x="1667922" y="3719952"/>
                </a:lnTo>
                <a:lnTo>
                  <a:pt x="1634379" y="3701291"/>
                </a:lnTo>
                <a:lnTo>
                  <a:pt x="1599655" y="3681212"/>
                </a:lnTo>
                <a:lnTo>
                  <a:pt x="1564223" y="3660898"/>
                </a:lnTo>
                <a:lnTo>
                  <a:pt x="1529026" y="3640347"/>
                </a:lnTo>
                <a:lnTo>
                  <a:pt x="1495484" y="3620741"/>
                </a:lnTo>
                <a:lnTo>
                  <a:pt x="1464067" y="3602080"/>
                </a:lnTo>
                <a:lnTo>
                  <a:pt x="1435721" y="3584836"/>
                </a:lnTo>
                <a:lnTo>
                  <a:pt x="1411391" y="3569482"/>
                </a:lnTo>
                <a:lnTo>
                  <a:pt x="1392257" y="3557435"/>
                </a:lnTo>
                <a:lnTo>
                  <a:pt x="1384698" y="3552238"/>
                </a:lnTo>
                <a:lnTo>
                  <a:pt x="1378793" y="3548222"/>
                </a:lnTo>
                <a:lnTo>
                  <a:pt x="1374305" y="3544915"/>
                </a:lnTo>
                <a:lnTo>
                  <a:pt x="1371943" y="3542553"/>
                </a:lnTo>
                <a:lnTo>
                  <a:pt x="1369108" y="3541136"/>
                </a:lnTo>
                <a:lnTo>
                  <a:pt x="1364620" y="3539010"/>
                </a:lnTo>
                <a:lnTo>
                  <a:pt x="1359660" y="3536175"/>
                </a:lnTo>
                <a:lnTo>
                  <a:pt x="1353046" y="3532395"/>
                </a:lnTo>
                <a:lnTo>
                  <a:pt x="1337691" y="3522711"/>
                </a:lnTo>
                <a:lnTo>
                  <a:pt x="1319267" y="3511136"/>
                </a:lnTo>
                <a:lnTo>
                  <a:pt x="1298243" y="3497435"/>
                </a:lnTo>
                <a:lnTo>
                  <a:pt x="1275330" y="3482081"/>
                </a:lnTo>
                <a:lnTo>
                  <a:pt x="1251000" y="3465782"/>
                </a:lnTo>
                <a:lnTo>
                  <a:pt x="1225961" y="3448774"/>
                </a:lnTo>
                <a:lnTo>
                  <a:pt x="1201159" y="3431767"/>
                </a:lnTo>
                <a:lnTo>
                  <a:pt x="1176592" y="3414995"/>
                </a:lnTo>
                <a:lnTo>
                  <a:pt x="1153679" y="3398696"/>
                </a:lnTo>
                <a:lnTo>
                  <a:pt x="1131947" y="3383578"/>
                </a:lnTo>
                <a:lnTo>
                  <a:pt x="1113050" y="3370114"/>
                </a:lnTo>
                <a:lnTo>
                  <a:pt x="1096987" y="3358539"/>
                </a:lnTo>
                <a:lnTo>
                  <a:pt x="1084704" y="3349327"/>
                </a:lnTo>
                <a:lnTo>
                  <a:pt x="1076909" y="3342949"/>
                </a:lnTo>
                <a:lnTo>
                  <a:pt x="1073366" y="3340823"/>
                </a:lnTo>
                <a:lnTo>
                  <a:pt x="1068405" y="3337989"/>
                </a:lnTo>
                <a:lnTo>
                  <a:pt x="1062027" y="3333500"/>
                </a:lnTo>
                <a:lnTo>
                  <a:pt x="1054232" y="3327831"/>
                </a:lnTo>
                <a:lnTo>
                  <a:pt x="1034862" y="3314131"/>
                </a:lnTo>
                <a:lnTo>
                  <a:pt x="1011713" y="3297123"/>
                </a:lnTo>
                <a:lnTo>
                  <a:pt x="985021" y="3277044"/>
                </a:lnTo>
                <a:lnTo>
                  <a:pt x="955966" y="3254840"/>
                </a:lnTo>
                <a:lnTo>
                  <a:pt x="925258" y="3231454"/>
                </a:lnTo>
                <a:lnTo>
                  <a:pt x="893841" y="3207360"/>
                </a:lnTo>
                <a:lnTo>
                  <a:pt x="862425" y="3183030"/>
                </a:lnTo>
                <a:lnTo>
                  <a:pt x="831953" y="3159172"/>
                </a:lnTo>
                <a:lnTo>
                  <a:pt x="803371" y="3136495"/>
                </a:lnTo>
                <a:lnTo>
                  <a:pt x="777151" y="3115708"/>
                </a:lnTo>
                <a:lnTo>
                  <a:pt x="754474" y="3097283"/>
                </a:lnTo>
                <a:lnTo>
                  <a:pt x="736049" y="3082165"/>
                </a:lnTo>
                <a:lnTo>
                  <a:pt x="728726" y="3076023"/>
                </a:lnTo>
                <a:lnTo>
                  <a:pt x="722821" y="3070827"/>
                </a:lnTo>
                <a:lnTo>
                  <a:pt x="718333" y="3066575"/>
                </a:lnTo>
                <a:lnTo>
                  <a:pt x="715735" y="3063740"/>
                </a:lnTo>
                <a:lnTo>
                  <a:pt x="712664" y="3062087"/>
                </a:lnTo>
                <a:lnTo>
                  <a:pt x="709121" y="3059961"/>
                </a:lnTo>
                <a:lnTo>
                  <a:pt x="705105" y="3057126"/>
                </a:lnTo>
                <a:lnTo>
                  <a:pt x="700853" y="3053819"/>
                </a:lnTo>
                <a:lnTo>
                  <a:pt x="690696" y="3046024"/>
                </a:lnTo>
                <a:lnTo>
                  <a:pt x="678649" y="3036339"/>
                </a:lnTo>
                <a:lnTo>
                  <a:pt x="665657" y="3025237"/>
                </a:lnTo>
                <a:lnTo>
                  <a:pt x="651484" y="3013190"/>
                </a:lnTo>
                <a:lnTo>
                  <a:pt x="636838" y="3000198"/>
                </a:lnTo>
                <a:lnTo>
                  <a:pt x="621484" y="2986969"/>
                </a:lnTo>
                <a:lnTo>
                  <a:pt x="605894" y="2973269"/>
                </a:lnTo>
                <a:lnTo>
                  <a:pt x="590540" y="2959804"/>
                </a:lnTo>
                <a:lnTo>
                  <a:pt x="575658" y="2946812"/>
                </a:lnTo>
                <a:lnTo>
                  <a:pt x="561485" y="2934057"/>
                </a:lnTo>
                <a:lnTo>
                  <a:pt x="548257" y="2922482"/>
                </a:lnTo>
                <a:lnTo>
                  <a:pt x="536211" y="2912089"/>
                </a:lnTo>
                <a:lnTo>
                  <a:pt x="525345" y="2903348"/>
                </a:lnTo>
                <a:lnTo>
                  <a:pt x="516841" y="2896262"/>
                </a:lnTo>
                <a:lnTo>
                  <a:pt x="511880" y="2892482"/>
                </a:lnTo>
                <a:lnTo>
                  <a:pt x="509046" y="2889648"/>
                </a:lnTo>
                <a:lnTo>
                  <a:pt x="505738" y="2886577"/>
                </a:lnTo>
                <a:lnTo>
                  <a:pt x="500778" y="2881853"/>
                </a:lnTo>
                <a:lnTo>
                  <a:pt x="451173" y="2837680"/>
                </a:lnTo>
                <a:lnTo>
                  <a:pt x="443377" y="2829649"/>
                </a:lnTo>
                <a:lnTo>
                  <a:pt x="435819" y="2822090"/>
                </a:lnTo>
                <a:lnTo>
                  <a:pt x="428024" y="2814531"/>
                </a:lnTo>
                <a:lnTo>
                  <a:pt x="420465" y="2807208"/>
                </a:lnTo>
                <a:lnTo>
                  <a:pt x="412906" y="2799885"/>
                </a:lnTo>
                <a:lnTo>
                  <a:pt x="405347" y="2792799"/>
                </a:lnTo>
                <a:lnTo>
                  <a:pt x="397552" y="2785004"/>
                </a:lnTo>
                <a:lnTo>
                  <a:pt x="389756" y="2777445"/>
                </a:lnTo>
                <a:lnTo>
                  <a:pt x="383379" y="2771539"/>
                </a:lnTo>
                <a:lnTo>
                  <a:pt x="374639" y="2762799"/>
                </a:lnTo>
                <a:lnTo>
                  <a:pt x="363536" y="2751697"/>
                </a:lnTo>
                <a:lnTo>
                  <a:pt x="350781" y="2738941"/>
                </a:lnTo>
                <a:lnTo>
                  <a:pt x="337080" y="2724768"/>
                </a:lnTo>
                <a:lnTo>
                  <a:pt x="322199" y="2709414"/>
                </a:lnTo>
                <a:lnTo>
                  <a:pt x="306608" y="2693587"/>
                </a:lnTo>
                <a:lnTo>
                  <a:pt x="291018" y="2677525"/>
                </a:lnTo>
                <a:lnTo>
                  <a:pt x="275664" y="2661698"/>
                </a:lnTo>
                <a:lnTo>
                  <a:pt x="260783" y="2646108"/>
                </a:lnTo>
                <a:lnTo>
                  <a:pt x="247082" y="2631462"/>
                </a:lnTo>
                <a:lnTo>
                  <a:pt x="234799" y="2618234"/>
                </a:lnTo>
                <a:lnTo>
                  <a:pt x="224169" y="2606896"/>
                </a:lnTo>
                <a:lnTo>
                  <a:pt x="215901" y="2597683"/>
                </a:lnTo>
                <a:lnTo>
                  <a:pt x="209996" y="2591069"/>
                </a:lnTo>
                <a:lnTo>
                  <a:pt x="207398" y="2587290"/>
                </a:lnTo>
                <a:lnTo>
                  <a:pt x="202437" y="2583038"/>
                </a:lnTo>
                <a:lnTo>
                  <a:pt x="197949" y="2578313"/>
                </a:lnTo>
                <a:lnTo>
                  <a:pt x="193461" y="2573825"/>
                </a:lnTo>
                <a:lnTo>
                  <a:pt x="189209" y="2568865"/>
                </a:lnTo>
                <a:lnTo>
                  <a:pt x="181178" y="2558943"/>
                </a:lnTo>
                <a:lnTo>
                  <a:pt x="172910" y="2548550"/>
                </a:lnTo>
                <a:lnTo>
                  <a:pt x="158028" y="2529180"/>
                </a:lnTo>
                <a:lnTo>
                  <a:pt x="143619" y="2510046"/>
                </a:lnTo>
                <a:lnTo>
                  <a:pt x="129210" y="2490440"/>
                </a:lnTo>
                <a:lnTo>
                  <a:pt x="115746" y="2471307"/>
                </a:lnTo>
                <a:lnTo>
                  <a:pt x="108896" y="2461622"/>
                </a:lnTo>
                <a:lnTo>
                  <a:pt x="102518" y="2451701"/>
                </a:lnTo>
                <a:lnTo>
                  <a:pt x="95904" y="2441780"/>
                </a:lnTo>
                <a:lnTo>
                  <a:pt x="89762" y="2432095"/>
                </a:lnTo>
                <a:lnTo>
                  <a:pt x="83621" y="2422174"/>
                </a:lnTo>
                <a:lnTo>
                  <a:pt x="77479" y="2412016"/>
                </a:lnTo>
                <a:lnTo>
                  <a:pt x="71574" y="2402095"/>
                </a:lnTo>
                <a:lnTo>
                  <a:pt x="65904" y="2391702"/>
                </a:lnTo>
                <a:lnTo>
                  <a:pt x="60471" y="2381308"/>
                </a:lnTo>
                <a:lnTo>
                  <a:pt x="55038" y="2370914"/>
                </a:lnTo>
                <a:lnTo>
                  <a:pt x="50078" y="2360285"/>
                </a:lnTo>
                <a:lnTo>
                  <a:pt x="44881" y="2349419"/>
                </a:lnTo>
                <a:lnTo>
                  <a:pt x="40157" y="2338553"/>
                </a:lnTo>
                <a:lnTo>
                  <a:pt x="35669" y="2327450"/>
                </a:lnTo>
                <a:lnTo>
                  <a:pt x="31180" y="2316112"/>
                </a:lnTo>
                <a:lnTo>
                  <a:pt x="26929" y="2304774"/>
                </a:lnTo>
                <a:lnTo>
                  <a:pt x="22913" y="2293199"/>
                </a:lnTo>
                <a:lnTo>
                  <a:pt x="19133" y="2281152"/>
                </a:lnTo>
                <a:lnTo>
                  <a:pt x="15590" y="2269105"/>
                </a:lnTo>
                <a:lnTo>
                  <a:pt x="12519" y="2256585"/>
                </a:lnTo>
                <a:lnTo>
                  <a:pt x="9212" y="2244302"/>
                </a:lnTo>
                <a:lnTo>
                  <a:pt x="6378" y="2231310"/>
                </a:lnTo>
                <a:lnTo>
                  <a:pt x="3780" y="2218318"/>
                </a:lnTo>
                <a:lnTo>
                  <a:pt x="1417" y="2204854"/>
                </a:lnTo>
                <a:lnTo>
                  <a:pt x="473" y="2198948"/>
                </a:lnTo>
                <a:lnTo>
                  <a:pt x="0" y="2192806"/>
                </a:lnTo>
                <a:lnTo>
                  <a:pt x="0" y="2186192"/>
                </a:lnTo>
                <a:lnTo>
                  <a:pt x="236" y="2179342"/>
                </a:lnTo>
                <a:lnTo>
                  <a:pt x="709" y="2172256"/>
                </a:lnTo>
                <a:lnTo>
                  <a:pt x="1417" y="2164933"/>
                </a:lnTo>
                <a:lnTo>
                  <a:pt x="2362" y="2157374"/>
                </a:lnTo>
                <a:lnTo>
                  <a:pt x="3780" y="2149815"/>
                </a:lnTo>
                <a:lnTo>
                  <a:pt x="5197" y="2142020"/>
                </a:lnTo>
                <a:lnTo>
                  <a:pt x="7087" y="2133988"/>
                </a:lnTo>
                <a:lnTo>
                  <a:pt x="8976" y="2125721"/>
                </a:lnTo>
                <a:lnTo>
                  <a:pt x="10866" y="2117689"/>
                </a:lnTo>
                <a:lnTo>
                  <a:pt x="15590" y="2101154"/>
                </a:lnTo>
                <a:lnTo>
                  <a:pt x="20787" y="2084619"/>
                </a:lnTo>
                <a:lnTo>
                  <a:pt x="26456" y="2068556"/>
                </a:lnTo>
                <a:lnTo>
                  <a:pt x="32126" y="2052493"/>
                </a:lnTo>
                <a:lnTo>
                  <a:pt x="38267" y="2037139"/>
                </a:lnTo>
                <a:lnTo>
                  <a:pt x="44409" y="2022730"/>
                </a:lnTo>
                <a:lnTo>
                  <a:pt x="50314" y="2009266"/>
                </a:lnTo>
                <a:lnTo>
                  <a:pt x="56219" y="1997218"/>
                </a:lnTo>
                <a:lnTo>
                  <a:pt x="61416" y="1986116"/>
                </a:lnTo>
                <a:lnTo>
                  <a:pt x="66377" y="1976904"/>
                </a:lnTo>
                <a:lnTo>
                  <a:pt x="74408" y="1962967"/>
                </a:lnTo>
                <a:lnTo>
                  <a:pt x="81967" y="1949739"/>
                </a:lnTo>
                <a:lnTo>
                  <a:pt x="89290" y="1937692"/>
                </a:lnTo>
                <a:lnTo>
                  <a:pt x="96140" y="1926353"/>
                </a:lnTo>
                <a:lnTo>
                  <a:pt x="102990" y="1915487"/>
                </a:lnTo>
                <a:lnTo>
                  <a:pt x="109840" y="1905330"/>
                </a:lnTo>
                <a:lnTo>
                  <a:pt x="116455" y="1895173"/>
                </a:lnTo>
                <a:lnTo>
                  <a:pt x="123305" y="1885251"/>
                </a:lnTo>
                <a:lnTo>
                  <a:pt x="130391" y="1875803"/>
                </a:lnTo>
                <a:lnTo>
                  <a:pt x="137478" y="1866118"/>
                </a:lnTo>
                <a:lnTo>
                  <a:pt x="144801" y="1856197"/>
                </a:lnTo>
                <a:lnTo>
                  <a:pt x="152596" y="1846276"/>
                </a:lnTo>
                <a:lnTo>
                  <a:pt x="169367" y="1825252"/>
                </a:lnTo>
                <a:lnTo>
                  <a:pt x="188501" y="1801630"/>
                </a:lnTo>
                <a:lnTo>
                  <a:pt x="196532" y="1791709"/>
                </a:lnTo>
                <a:lnTo>
                  <a:pt x="205508" y="1781080"/>
                </a:lnTo>
                <a:lnTo>
                  <a:pt x="214720" y="1769977"/>
                </a:lnTo>
                <a:lnTo>
                  <a:pt x="224405" y="1758875"/>
                </a:lnTo>
                <a:lnTo>
                  <a:pt x="244247" y="1736198"/>
                </a:lnTo>
                <a:lnTo>
                  <a:pt x="265507" y="1713285"/>
                </a:lnTo>
                <a:lnTo>
                  <a:pt x="286530" y="1690608"/>
                </a:lnTo>
                <a:lnTo>
                  <a:pt x="307553" y="1668876"/>
                </a:lnTo>
                <a:lnTo>
                  <a:pt x="327868" y="1648325"/>
                </a:lnTo>
                <a:lnTo>
                  <a:pt x="346765" y="1629664"/>
                </a:lnTo>
                <a:lnTo>
                  <a:pt x="353379" y="1623286"/>
                </a:lnTo>
                <a:lnTo>
                  <a:pt x="359521" y="1616200"/>
                </a:lnTo>
                <a:lnTo>
                  <a:pt x="365663" y="1608877"/>
                </a:lnTo>
                <a:lnTo>
                  <a:pt x="372276" y="1601318"/>
                </a:lnTo>
                <a:lnTo>
                  <a:pt x="378890" y="1593759"/>
                </a:lnTo>
                <a:lnTo>
                  <a:pt x="385741" y="1586200"/>
                </a:lnTo>
                <a:lnTo>
                  <a:pt x="393063" y="1578641"/>
                </a:lnTo>
                <a:lnTo>
                  <a:pt x="400622" y="1571318"/>
                </a:lnTo>
                <a:lnTo>
                  <a:pt x="794158" y="1225023"/>
                </a:lnTo>
                <a:lnTo>
                  <a:pt x="813764" y="1209669"/>
                </a:lnTo>
                <a:lnTo>
                  <a:pt x="834079" y="1193370"/>
                </a:lnTo>
                <a:lnTo>
                  <a:pt x="854393" y="1176599"/>
                </a:lnTo>
                <a:lnTo>
                  <a:pt x="874708" y="1160064"/>
                </a:lnTo>
                <a:lnTo>
                  <a:pt x="895259" y="1143292"/>
                </a:lnTo>
                <a:lnTo>
                  <a:pt x="916046" y="1126521"/>
                </a:lnTo>
                <a:lnTo>
                  <a:pt x="936833" y="1110222"/>
                </a:lnTo>
                <a:lnTo>
                  <a:pt x="957384" y="1094631"/>
                </a:lnTo>
                <a:lnTo>
                  <a:pt x="979588" y="1078332"/>
                </a:lnTo>
                <a:lnTo>
                  <a:pt x="1001084" y="1062033"/>
                </a:lnTo>
                <a:lnTo>
                  <a:pt x="1022107" y="1046443"/>
                </a:lnTo>
                <a:lnTo>
                  <a:pt x="1043130" y="1030853"/>
                </a:lnTo>
                <a:lnTo>
                  <a:pt x="1063681" y="1015499"/>
                </a:lnTo>
                <a:lnTo>
                  <a:pt x="1084232" y="1000144"/>
                </a:lnTo>
                <a:lnTo>
                  <a:pt x="1104546" y="985026"/>
                </a:lnTo>
                <a:lnTo>
                  <a:pt x="1124861" y="970145"/>
                </a:lnTo>
                <a:lnTo>
                  <a:pt x="1145412" y="955027"/>
                </a:lnTo>
                <a:lnTo>
                  <a:pt x="1166199" y="940145"/>
                </a:lnTo>
                <a:lnTo>
                  <a:pt x="1186986" y="925027"/>
                </a:lnTo>
                <a:lnTo>
                  <a:pt x="1208481" y="909909"/>
                </a:lnTo>
                <a:lnTo>
                  <a:pt x="1229977" y="894555"/>
                </a:lnTo>
                <a:lnTo>
                  <a:pt x="1252417" y="879201"/>
                </a:lnTo>
                <a:lnTo>
                  <a:pt x="1275330" y="863375"/>
                </a:lnTo>
                <a:lnTo>
                  <a:pt x="1298716" y="847784"/>
                </a:lnTo>
                <a:lnTo>
                  <a:pt x="1320920" y="832667"/>
                </a:lnTo>
                <a:lnTo>
                  <a:pt x="1343361" y="818021"/>
                </a:lnTo>
                <a:lnTo>
                  <a:pt x="1365801" y="803612"/>
                </a:lnTo>
                <a:lnTo>
                  <a:pt x="1388242" y="788966"/>
                </a:lnTo>
                <a:lnTo>
                  <a:pt x="1410918" y="774793"/>
                </a:lnTo>
                <a:lnTo>
                  <a:pt x="1433595" y="760384"/>
                </a:lnTo>
                <a:lnTo>
                  <a:pt x="1456508" y="745975"/>
                </a:lnTo>
                <a:lnTo>
                  <a:pt x="1479657" y="731565"/>
                </a:lnTo>
                <a:lnTo>
                  <a:pt x="1501625" y="717392"/>
                </a:lnTo>
                <a:lnTo>
                  <a:pt x="1524302" y="703692"/>
                </a:lnTo>
                <a:lnTo>
                  <a:pt x="1547215" y="689755"/>
                </a:lnTo>
                <a:lnTo>
                  <a:pt x="1570128" y="676291"/>
                </a:lnTo>
                <a:lnTo>
                  <a:pt x="1593277" y="662826"/>
                </a:lnTo>
                <a:lnTo>
                  <a:pt x="1616663" y="649362"/>
                </a:lnTo>
                <a:lnTo>
                  <a:pt x="1640048" y="635897"/>
                </a:lnTo>
                <a:lnTo>
                  <a:pt x="1663906" y="622433"/>
                </a:lnTo>
                <a:lnTo>
                  <a:pt x="1688000" y="609205"/>
                </a:lnTo>
                <a:lnTo>
                  <a:pt x="1712094" y="595976"/>
                </a:lnTo>
                <a:lnTo>
                  <a:pt x="1735952" y="582985"/>
                </a:lnTo>
                <a:lnTo>
                  <a:pt x="1760282" y="569993"/>
                </a:lnTo>
                <a:lnTo>
                  <a:pt x="1784612" y="557237"/>
                </a:lnTo>
                <a:lnTo>
                  <a:pt x="1809415" y="544481"/>
                </a:lnTo>
                <a:lnTo>
                  <a:pt x="1833981" y="531726"/>
                </a:lnTo>
                <a:lnTo>
                  <a:pt x="1858548" y="519206"/>
                </a:lnTo>
                <a:lnTo>
                  <a:pt x="1875555" y="510702"/>
                </a:lnTo>
                <a:lnTo>
                  <a:pt x="1893272" y="501726"/>
                </a:lnTo>
                <a:lnTo>
                  <a:pt x="1911460" y="492750"/>
                </a:lnTo>
                <a:lnTo>
                  <a:pt x="1930121" y="483537"/>
                </a:lnTo>
                <a:lnTo>
                  <a:pt x="1949255" y="474797"/>
                </a:lnTo>
                <a:lnTo>
                  <a:pt x="1968861" y="465585"/>
                </a:lnTo>
                <a:lnTo>
                  <a:pt x="1988231" y="456372"/>
                </a:lnTo>
                <a:lnTo>
                  <a:pt x="2008073" y="447160"/>
                </a:lnTo>
                <a:lnTo>
                  <a:pt x="2027679" y="438183"/>
                </a:lnTo>
                <a:lnTo>
                  <a:pt x="2047757" y="428971"/>
                </a:lnTo>
                <a:lnTo>
                  <a:pt x="2067363" y="420467"/>
                </a:lnTo>
                <a:lnTo>
                  <a:pt x="2086969" y="411727"/>
                </a:lnTo>
                <a:lnTo>
                  <a:pt x="2106102" y="403223"/>
                </a:lnTo>
                <a:lnTo>
                  <a:pt x="2125000" y="395192"/>
                </a:lnTo>
                <a:lnTo>
                  <a:pt x="2143661" y="387396"/>
                </a:lnTo>
                <a:lnTo>
                  <a:pt x="2161849" y="379838"/>
                </a:lnTo>
                <a:lnTo>
                  <a:pt x="2173896" y="374877"/>
                </a:lnTo>
                <a:lnTo>
                  <a:pt x="2186888" y="368972"/>
                </a:lnTo>
                <a:lnTo>
                  <a:pt x="2200352" y="363066"/>
                </a:lnTo>
                <a:lnTo>
                  <a:pt x="2214525" y="356925"/>
                </a:lnTo>
                <a:lnTo>
                  <a:pt x="2228226" y="350783"/>
                </a:lnTo>
                <a:lnTo>
                  <a:pt x="2241927" y="345114"/>
                </a:lnTo>
                <a:lnTo>
                  <a:pt x="2248541" y="342751"/>
                </a:lnTo>
                <a:lnTo>
                  <a:pt x="2254919" y="340625"/>
                </a:lnTo>
                <a:lnTo>
                  <a:pt x="2261297" y="338499"/>
                </a:lnTo>
                <a:lnTo>
                  <a:pt x="2266966" y="336846"/>
                </a:lnTo>
                <a:lnTo>
                  <a:pt x="2274288" y="332830"/>
                </a:lnTo>
                <a:lnTo>
                  <a:pt x="2282084" y="328815"/>
                </a:lnTo>
                <a:lnTo>
                  <a:pt x="2290587" y="325035"/>
                </a:lnTo>
                <a:lnTo>
                  <a:pt x="2299564" y="321256"/>
                </a:lnTo>
                <a:lnTo>
                  <a:pt x="2308776" y="317712"/>
                </a:lnTo>
                <a:lnTo>
                  <a:pt x="2317988" y="314169"/>
                </a:lnTo>
                <a:lnTo>
                  <a:pt x="2326728" y="310626"/>
                </a:lnTo>
                <a:lnTo>
                  <a:pt x="2334760" y="307319"/>
                </a:lnTo>
                <a:lnTo>
                  <a:pt x="2383893" y="286532"/>
                </a:lnTo>
                <a:lnTo>
                  <a:pt x="2433971" y="265745"/>
                </a:lnTo>
                <a:lnTo>
                  <a:pt x="2484285" y="245194"/>
                </a:lnTo>
                <a:lnTo>
                  <a:pt x="2535071" y="225115"/>
                </a:lnTo>
                <a:lnTo>
                  <a:pt x="2560346" y="215194"/>
                </a:lnTo>
                <a:lnTo>
                  <a:pt x="2586094" y="205273"/>
                </a:lnTo>
                <a:lnTo>
                  <a:pt x="2611841" y="195352"/>
                </a:lnTo>
                <a:lnTo>
                  <a:pt x="2637825" y="185903"/>
                </a:lnTo>
                <a:lnTo>
                  <a:pt x="2663336" y="176454"/>
                </a:lnTo>
                <a:lnTo>
                  <a:pt x="2689320" y="167006"/>
                </a:lnTo>
                <a:lnTo>
                  <a:pt x="2715304" y="157793"/>
                </a:lnTo>
                <a:lnTo>
                  <a:pt x="2741288" y="149053"/>
                </a:lnTo>
                <a:lnTo>
                  <a:pt x="2767508" y="140077"/>
                </a:lnTo>
                <a:lnTo>
                  <a:pt x="2793728" y="131337"/>
                </a:lnTo>
                <a:lnTo>
                  <a:pt x="2819948" y="123069"/>
                </a:lnTo>
                <a:lnTo>
                  <a:pt x="2846168" y="114566"/>
                </a:lnTo>
                <a:lnTo>
                  <a:pt x="2872388" y="106534"/>
                </a:lnTo>
                <a:lnTo>
                  <a:pt x="2898608" y="98739"/>
                </a:lnTo>
                <a:lnTo>
                  <a:pt x="2925064" y="91180"/>
                </a:lnTo>
                <a:lnTo>
                  <a:pt x="2951284" y="83857"/>
                </a:lnTo>
                <a:lnTo>
                  <a:pt x="2977740" y="76535"/>
                </a:lnTo>
                <a:lnTo>
                  <a:pt x="3003960" y="69684"/>
                </a:lnTo>
                <a:lnTo>
                  <a:pt x="3030416" y="63070"/>
                </a:lnTo>
                <a:lnTo>
                  <a:pt x="3056636" y="56692"/>
                </a:lnTo>
                <a:lnTo>
                  <a:pt x="3083092" y="50787"/>
                </a:lnTo>
                <a:lnTo>
                  <a:pt x="3109549" y="45118"/>
                </a:lnTo>
                <a:lnTo>
                  <a:pt x="3135769" y="39685"/>
                </a:lnTo>
                <a:lnTo>
                  <a:pt x="3162461" y="34488"/>
                </a:lnTo>
                <a:lnTo>
                  <a:pt x="3174980" y="32126"/>
                </a:lnTo>
                <a:lnTo>
                  <a:pt x="3191988" y="29527"/>
                </a:lnTo>
                <a:lnTo>
                  <a:pt x="3212539" y="26456"/>
                </a:lnTo>
                <a:lnTo>
                  <a:pt x="3236160" y="23149"/>
                </a:lnTo>
                <a:lnTo>
                  <a:pt x="3262144" y="19842"/>
                </a:lnTo>
                <a:lnTo>
                  <a:pt x="3289545" y="16299"/>
                </a:lnTo>
                <a:lnTo>
                  <a:pt x="3318364" y="12756"/>
                </a:lnTo>
                <a:lnTo>
                  <a:pt x="3347418" y="9449"/>
                </a:lnTo>
                <a:lnTo>
                  <a:pt x="3376473" y="6378"/>
                </a:lnTo>
                <a:lnTo>
                  <a:pt x="3404582" y="4016"/>
                </a:lnTo>
                <a:lnTo>
                  <a:pt x="3431511" y="1890"/>
                </a:lnTo>
                <a:lnTo>
                  <a:pt x="3456314" y="472"/>
                </a:lnTo>
                <a:lnTo>
                  <a:pt x="3467888" y="236"/>
                </a:lnTo>
                <a:close/>
              </a:path>
            </a:pathLst>
          </a:custGeom>
        </p:spPr>
        <p:txBody>
          <a:bodyPr wrap="square">
            <a:noAutofit/>
          </a:bodyPr>
          <a:lstStyle/>
          <a:p>
            <a:endParaRPr lang="en-US"/>
          </a:p>
        </p:txBody>
      </p:sp>
    </p:spTree>
    <p:extLst>
      <p:ext uri="{BB962C8B-B14F-4D97-AF65-F5344CB8AC3E}">
        <p14:creationId xmlns:p14="http://schemas.microsoft.com/office/powerpoint/2010/main" val="100360759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2869F2-4EB0-4BFA-85D9-E313EEA35879}"/>
              </a:ext>
            </a:extLst>
          </p:cNvPr>
          <p:cNvSpPr>
            <a:spLocks noGrp="1"/>
          </p:cNvSpPr>
          <p:nvPr>
            <p:ph type="pic" sz="quarter" idx="10"/>
          </p:nvPr>
        </p:nvSpPr>
        <p:spPr>
          <a:xfrm>
            <a:off x="1351755" y="933449"/>
            <a:ext cx="10840244" cy="5924551"/>
          </a:xfrm>
          <a:custGeom>
            <a:avLst/>
            <a:gdLst>
              <a:gd name="connsiteX0" fmla="*/ 10840244 w 10840244"/>
              <a:gd name="connsiteY0" fmla="*/ 5022977 h 5924551"/>
              <a:gd name="connsiteX1" fmla="*/ 10840244 w 10840244"/>
              <a:gd name="connsiteY1" fmla="*/ 5924551 h 5924551"/>
              <a:gd name="connsiteX2" fmla="*/ 9938396 w 10840244"/>
              <a:gd name="connsiteY2" fmla="*/ 5924551 h 5924551"/>
              <a:gd name="connsiteX3" fmla="*/ 8482491 w 10840244"/>
              <a:gd name="connsiteY3" fmla="*/ 4895983 h 5924551"/>
              <a:gd name="connsiteX4" fmla="*/ 9511310 w 10840244"/>
              <a:gd name="connsiteY4" fmla="*/ 5924551 h 5924551"/>
              <a:gd name="connsiteX5" fmla="*/ 7453672 w 10840244"/>
              <a:gd name="connsiteY5" fmla="*/ 5924551 h 5924551"/>
              <a:gd name="connsiteX6" fmla="*/ 5997767 w 10840244"/>
              <a:gd name="connsiteY6" fmla="*/ 4895983 h 5924551"/>
              <a:gd name="connsiteX7" fmla="*/ 7026586 w 10840244"/>
              <a:gd name="connsiteY7" fmla="*/ 5924551 h 5924551"/>
              <a:gd name="connsiteX8" fmla="*/ 4969449 w 10840244"/>
              <a:gd name="connsiteY8" fmla="*/ 5924551 h 5924551"/>
              <a:gd name="connsiteX9" fmla="*/ 3513042 w 10840244"/>
              <a:gd name="connsiteY9" fmla="*/ 4895983 h 5924551"/>
              <a:gd name="connsiteX10" fmla="*/ 4541862 w 10840244"/>
              <a:gd name="connsiteY10" fmla="*/ 5924551 h 5924551"/>
              <a:gd name="connsiteX11" fmla="*/ 2484223 w 10840244"/>
              <a:gd name="connsiteY11" fmla="*/ 5924551 h 5924551"/>
              <a:gd name="connsiteX12" fmla="*/ 1028819 w 10840244"/>
              <a:gd name="connsiteY12" fmla="*/ 4895983 h 5924551"/>
              <a:gd name="connsiteX13" fmla="*/ 2057639 w 10840244"/>
              <a:gd name="connsiteY13" fmla="*/ 5924551 h 5924551"/>
              <a:gd name="connsiteX14" fmla="*/ 0 w 10840244"/>
              <a:gd name="connsiteY14" fmla="*/ 5924551 h 5924551"/>
              <a:gd name="connsiteX15" fmla="*/ 4767700 w 10840244"/>
              <a:gd name="connsiteY15" fmla="*/ 3671851 h 5924551"/>
              <a:gd name="connsiteX16" fmla="*/ 5923491 w 10840244"/>
              <a:gd name="connsiteY16" fmla="*/ 4827687 h 5924551"/>
              <a:gd name="connsiteX17" fmla="*/ 4826418 w 10840244"/>
              <a:gd name="connsiteY17" fmla="*/ 5924551 h 5924551"/>
              <a:gd name="connsiteX18" fmla="*/ 4709484 w 10840244"/>
              <a:gd name="connsiteY18" fmla="*/ 5924551 h 5924551"/>
              <a:gd name="connsiteX19" fmla="*/ 3611909 w 10840244"/>
              <a:gd name="connsiteY19" fmla="*/ 4827687 h 5924551"/>
              <a:gd name="connsiteX20" fmla="*/ 2282975 w 10840244"/>
              <a:gd name="connsiteY20" fmla="*/ 3671851 h 5924551"/>
              <a:gd name="connsiteX21" fmla="*/ 3438766 w 10840244"/>
              <a:gd name="connsiteY21" fmla="*/ 4827687 h 5924551"/>
              <a:gd name="connsiteX22" fmla="*/ 2342195 w 10840244"/>
              <a:gd name="connsiteY22" fmla="*/ 5924551 h 5924551"/>
              <a:gd name="connsiteX23" fmla="*/ 2224257 w 10840244"/>
              <a:gd name="connsiteY23" fmla="*/ 5924551 h 5924551"/>
              <a:gd name="connsiteX24" fmla="*/ 1127686 w 10840244"/>
              <a:gd name="connsiteY24" fmla="*/ 4827687 h 5924551"/>
              <a:gd name="connsiteX25" fmla="*/ 9729119 w 10840244"/>
              <a:gd name="connsiteY25" fmla="*/ 3671850 h 5924551"/>
              <a:gd name="connsiteX26" fmla="*/ 10840244 w 10840244"/>
              <a:gd name="connsiteY26" fmla="*/ 4783252 h 5924551"/>
              <a:gd name="connsiteX27" fmla="*/ 10840244 w 10840244"/>
              <a:gd name="connsiteY27" fmla="*/ 4872121 h 5924551"/>
              <a:gd name="connsiteX28" fmla="*/ 9787837 w 10840244"/>
              <a:gd name="connsiteY28" fmla="*/ 5924551 h 5924551"/>
              <a:gd name="connsiteX29" fmla="*/ 9670401 w 10840244"/>
              <a:gd name="connsiteY29" fmla="*/ 5924551 h 5924551"/>
              <a:gd name="connsiteX30" fmla="*/ 8573328 w 10840244"/>
              <a:gd name="connsiteY30" fmla="*/ 4827686 h 5924551"/>
              <a:gd name="connsiteX31" fmla="*/ 7244394 w 10840244"/>
              <a:gd name="connsiteY31" fmla="*/ 3671850 h 5924551"/>
              <a:gd name="connsiteX32" fmla="*/ 8399684 w 10840244"/>
              <a:gd name="connsiteY32" fmla="*/ 4827686 h 5924551"/>
              <a:gd name="connsiteX33" fmla="*/ 7303112 w 10840244"/>
              <a:gd name="connsiteY33" fmla="*/ 5924551 h 5924551"/>
              <a:gd name="connsiteX34" fmla="*/ 7185676 w 10840244"/>
              <a:gd name="connsiteY34" fmla="*/ 5924551 h 5924551"/>
              <a:gd name="connsiteX35" fmla="*/ 6088604 w 10840244"/>
              <a:gd name="connsiteY35" fmla="*/ 4827686 h 5924551"/>
              <a:gd name="connsiteX36" fmla="*/ 10840244 w 10840244"/>
              <a:gd name="connsiteY36" fmla="*/ 2574985 h 5924551"/>
              <a:gd name="connsiteX37" fmla="*/ 10840244 w 10840244"/>
              <a:gd name="connsiteY37" fmla="*/ 4632396 h 5924551"/>
              <a:gd name="connsiteX38" fmla="*/ 9811425 w 10840244"/>
              <a:gd name="connsiteY38" fmla="*/ 3603553 h 5924551"/>
              <a:gd name="connsiteX39" fmla="*/ 8482491 w 10840244"/>
              <a:gd name="connsiteY39" fmla="*/ 2447991 h 5924551"/>
              <a:gd name="connsiteX40" fmla="*/ 9638282 w 10840244"/>
              <a:gd name="connsiteY40" fmla="*/ 3603553 h 5924551"/>
              <a:gd name="connsiteX41" fmla="*/ 8482491 w 10840244"/>
              <a:gd name="connsiteY41" fmla="*/ 4759389 h 5924551"/>
              <a:gd name="connsiteX42" fmla="*/ 7326700 w 10840244"/>
              <a:gd name="connsiteY42" fmla="*/ 3603553 h 5924551"/>
              <a:gd name="connsiteX43" fmla="*/ 6005797 w 10840244"/>
              <a:gd name="connsiteY43" fmla="*/ 2447991 h 5924551"/>
              <a:gd name="connsiteX44" fmla="*/ 7161587 w 10840244"/>
              <a:gd name="connsiteY44" fmla="*/ 3603553 h 5924551"/>
              <a:gd name="connsiteX45" fmla="*/ 6005797 w 10840244"/>
              <a:gd name="connsiteY45" fmla="*/ 4759390 h 5924551"/>
              <a:gd name="connsiteX46" fmla="*/ 4850006 w 10840244"/>
              <a:gd name="connsiteY46" fmla="*/ 3603554 h 5924551"/>
              <a:gd name="connsiteX47" fmla="*/ 3529604 w 10840244"/>
              <a:gd name="connsiteY47" fmla="*/ 2447991 h 5924551"/>
              <a:gd name="connsiteX48" fmla="*/ 4684893 w 10840244"/>
              <a:gd name="connsiteY48" fmla="*/ 3603554 h 5924551"/>
              <a:gd name="connsiteX49" fmla="*/ 3529604 w 10840244"/>
              <a:gd name="connsiteY49" fmla="*/ 4759390 h 5924551"/>
              <a:gd name="connsiteX50" fmla="*/ 2373813 w 10840244"/>
              <a:gd name="connsiteY50" fmla="*/ 3603554 h 5924551"/>
              <a:gd name="connsiteX51" fmla="*/ 9729119 w 10840244"/>
              <a:gd name="connsiteY51" fmla="*/ 1223858 h 5924551"/>
              <a:gd name="connsiteX52" fmla="*/ 10840244 w 10840244"/>
              <a:gd name="connsiteY52" fmla="*/ 2335260 h 5924551"/>
              <a:gd name="connsiteX53" fmla="*/ 10840244 w 10840244"/>
              <a:gd name="connsiteY53" fmla="*/ 2424129 h 5924551"/>
              <a:gd name="connsiteX54" fmla="*/ 9729119 w 10840244"/>
              <a:gd name="connsiteY54" fmla="*/ 3535257 h 5924551"/>
              <a:gd name="connsiteX55" fmla="*/ 8573328 w 10840244"/>
              <a:gd name="connsiteY55" fmla="*/ 2379695 h 5924551"/>
              <a:gd name="connsiteX56" fmla="*/ 7244394 w 10840244"/>
              <a:gd name="connsiteY56" fmla="*/ 1223858 h 5924551"/>
              <a:gd name="connsiteX57" fmla="*/ 8399684 w 10840244"/>
              <a:gd name="connsiteY57" fmla="*/ 2379695 h 5924551"/>
              <a:gd name="connsiteX58" fmla="*/ 7244394 w 10840244"/>
              <a:gd name="connsiteY58" fmla="*/ 3535257 h 5924551"/>
              <a:gd name="connsiteX59" fmla="*/ 6088604 w 10840244"/>
              <a:gd name="connsiteY59" fmla="*/ 2379695 h 5924551"/>
              <a:gd name="connsiteX60" fmla="*/ 4767700 w 10840244"/>
              <a:gd name="connsiteY60" fmla="*/ 1223858 h 5924551"/>
              <a:gd name="connsiteX61" fmla="*/ 5923491 w 10840244"/>
              <a:gd name="connsiteY61" fmla="*/ 2379695 h 5924551"/>
              <a:gd name="connsiteX62" fmla="*/ 4767700 w 10840244"/>
              <a:gd name="connsiteY62" fmla="*/ 3535257 h 5924551"/>
              <a:gd name="connsiteX63" fmla="*/ 3611909 w 10840244"/>
              <a:gd name="connsiteY63" fmla="*/ 2379695 h 5924551"/>
              <a:gd name="connsiteX64" fmla="*/ 10840244 w 10840244"/>
              <a:gd name="connsiteY64" fmla="*/ 126994 h 5924551"/>
              <a:gd name="connsiteX65" fmla="*/ 10840244 w 10840244"/>
              <a:gd name="connsiteY65" fmla="*/ 2184404 h 5924551"/>
              <a:gd name="connsiteX66" fmla="*/ 9811425 w 10840244"/>
              <a:gd name="connsiteY66" fmla="*/ 1155836 h 5924551"/>
              <a:gd name="connsiteX67" fmla="*/ 8490521 w 10840244"/>
              <a:gd name="connsiteY67" fmla="*/ 0 h 5924551"/>
              <a:gd name="connsiteX68" fmla="*/ 9646312 w 10840244"/>
              <a:gd name="connsiteY68" fmla="*/ 1155836 h 5924551"/>
              <a:gd name="connsiteX69" fmla="*/ 8490521 w 10840244"/>
              <a:gd name="connsiteY69" fmla="*/ 2311398 h 5924551"/>
              <a:gd name="connsiteX70" fmla="*/ 7335232 w 10840244"/>
              <a:gd name="connsiteY70" fmla="*/ 1155836 h 59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840244" h="5924551">
                <a:moveTo>
                  <a:pt x="10840244" y="5022977"/>
                </a:moveTo>
                <a:lnTo>
                  <a:pt x="10840244" y="5924551"/>
                </a:lnTo>
                <a:lnTo>
                  <a:pt x="9938396" y="5924551"/>
                </a:lnTo>
                <a:close/>
                <a:moveTo>
                  <a:pt x="8482491" y="4895983"/>
                </a:moveTo>
                <a:lnTo>
                  <a:pt x="9511310" y="5924551"/>
                </a:lnTo>
                <a:lnTo>
                  <a:pt x="7453672" y="5924551"/>
                </a:lnTo>
                <a:close/>
                <a:moveTo>
                  <a:pt x="5997767" y="4895983"/>
                </a:moveTo>
                <a:lnTo>
                  <a:pt x="7026586" y="5924551"/>
                </a:lnTo>
                <a:lnTo>
                  <a:pt x="4969449" y="5924551"/>
                </a:lnTo>
                <a:close/>
                <a:moveTo>
                  <a:pt x="3513042" y="4895983"/>
                </a:moveTo>
                <a:lnTo>
                  <a:pt x="4541862" y="5924551"/>
                </a:lnTo>
                <a:lnTo>
                  <a:pt x="2484223" y="5924551"/>
                </a:lnTo>
                <a:close/>
                <a:moveTo>
                  <a:pt x="1028819" y="4895983"/>
                </a:moveTo>
                <a:lnTo>
                  <a:pt x="2057639" y="5924551"/>
                </a:lnTo>
                <a:lnTo>
                  <a:pt x="0" y="5924551"/>
                </a:lnTo>
                <a:close/>
                <a:moveTo>
                  <a:pt x="4767700" y="3671851"/>
                </a:moveTo>
                <a:lnTo>
                  <a:pt x="5923491" y="4827687"/>
                </a:lnTo>
                <a:lnTo>
                  <a:pt x="4826418" y="5924551"/>
                </a:lnTo>
                <a:lnTo>
                  <a:pt x="4709484" y="5924551"/>
                </a:lnTo>
                <a:lnTo>
                  <a:pt x="3611909" y="4827687"/>
                </a:lnTo>
                <a:close/>
                <a:moveTo>
                  <a:pt x="2282975" y="3671851"/>
                </a:moveTo>
                <a:lnTo>
                  <a:pt x="3438766" y="4827687"/>
                </a:lnTo>
                <a:lnTo>
                  <a:pt x="2342195" y="5924551"/>
                </a:lnTo>
                <a:lnTo>
                  <a:pt x="2224257" y="5924551"/>
                </a:lnTo>
                <a:lnTo>
                  <a:pt x="1127686" y="4827687"/>
                </a:lnTo>
                <a:close/>
                <a:moveTo>
                  <a:pt x="9729119" y="3671850"/>
                </a:moveTo>
                <a:lnTo>
                  <a:pt x="10840244" y="4783252"/>
                </a:lnTo>
                <a:lnTo>
                  <a:pt x="10840244" y="4872121"/>
                </a:lnTo>
                <a:lnTo>
                  <a:pt x="9787837" y="5924551"/>
                </a:lnTo>
                <a:lnTo>
                  <a:pt x="9670401" y="5924551"/>
                </a:lnTo>
                <a:lnTo>
                  <a:pt x="8573328" y="4827686"/>
                </a:lnTo>
                <a:close/>
                <a:moveTo>
                  <a:pt x="7244394" y="3671850"/>
                </a:moveTo>
                <a:lnTo>
                  <a:pt x="8399684" y="4827686"/>
                </a:lnTo>
                <a:lnTo>
                  <a:pt x="7303112" y="5924551"/>
                </a:lnTo>
                <a:lnTo>
                  <a:pt x="7185676" y="5924551"/>
                </a:lnTo>
                <a:lnTo>
                  <a:pt x="6088604" y="4827686"/>
                </a:lnTo>
                <a:close/>
                <a:moveTo>
                  <a:pt x="10840244" y="2574985"/>
                </a:moveTo>
                <a:lnTo>
                  <a:pt x="10840244" y="4632396"/>
                </a:lnTo>
                <a:lnTo>
                  <a:pt x="9811425" y="3603553"/>
                </a:lnTo>
                <a:close/>
                <a:moveTo>
                  <a:pt x="8482491" y="2447991"/>
                </a:moveTo>
                <a:lnTo>
                  <a:pt x="9638282" y="3603553"/>
                </a:lnTo>
                <a:lnTo>
                  <a:pt x="8482491" y="4759389"/>
                </a:lnTo>
                <a:lnTo>
                  <a:pt x="7326700" y="3603553"/>
                </a:lnTo>
                <a:close/>
                <a:moveTo>
                  <a:pt x="6005797" y="2447991"/>
                </a:moveTo>
                <a:lnTo>
                  <a:pt x="7161587" y="3603553"/>
                </a:lnTo>
                <a:lnTo>
                  <a:pt x="6005797" y="4759390"/>
                </a:lnTo>
                <a:lnTo>
                  <a:pt x="4850006" y="3603554"/>
                </a:lnTo>
                <a:close/>
                <a:moveTo>
                  <a:pt x="3529604" y="2447991"/>
                </a:moveTo>
                <a:lnTo>
                  <a:pt x="4684893" y="3603554"/>
                </a:lnTo>
                <a:lnTo>
                  <a:pt x="3529604" y="4759390"/>
                </a:lnTo>
                <a:lnTo>
                  <a:pt x="2373813" y="3603554"/>
                </a:lnTo>
                <a:close/>
                <a:moveTo>
                  <a:pt x="9729119" y="1223858"/>
                </a:moveTo>
                <a:lnTo>
                  <a:pt x="10840244" y="2335260"/>
                </a:lnTo>
                <a:lnTo>
                  <a:pt x="10840244" y="2424129"/>
                </a:lnTo>
                <a:lnTo>
                  <a:pt x="9729119" y="3535257"/>
                </a:lnTo>
                <a:lnTo>
                  <a:pt x="8573328" y="2379695"/>
                </a:lnTo>
                <a:close/>
                <a:moveTo>
                  <a:pt x="7244394" y="1223858"/>
                </a:moveTo>
                <a:lnTo>
                  <a:pt x="8399684" y="2379695"/>
                </a:lnTo>
                <a:lnTo>
                  <a:pt x="7244394" y="3535257"/>
                </a:lnTo>
                <a:lnTo>
                  <a:pt x="6088604" y="2379695"/>
                </a:lnTo>
                <a:close/>
                <a:moveTo>
                  <a:pt x="4767700" y="1223858"/>
                </a:moveTo>
                <a:lnTo>
                  <a:pt x="5923491" y="2379695"/>
                </a:lnTo>
                <a:lnTo>
                  <a:pt x="4767700" y="3535257"/>
                </a:lnTo>
                <a:lnTo>
                  <a:pt x="3611909" y="2379695"/>
                </a:lnTo>
                <a:close/>
                <a:moveTo>
                  <a:pt x="10840244" y="126994"/>
                </a:moveTo>
                <a:lnTo>
                  <a:pt x="10840244" y="2184404"/>
                </a:lnTo>
                <a:lnTo>
                  <a:pt x="9811425" y="1155836"/>
                </a:lnTo>
                <a:close/>
                <a:moveTo>
                  <a:pt x="8490521" y="0"/>
                </a:moveTo>
                <a:lnTo>
                  <a:pt x="9646312" y="1155836"/>
                </a:lnTo>
                <a:lnTo>
                  <a:pt x="8490521" y="2311398"/>
                </a:lnTo>
                <a:lnTo>
                  <a:pt x="7335232" y="1155836"/>
                </a:lnTo>
                <a:close/>
              </a:path>
            </a:pathLst>
          </a:custGeom>
        </p:spPr>
        <p:txBody>
          <a:bodyPr wrap="square">
            <a:noAutofit/>
          </a:bodyPr>
          <a:lstStyle/>
          <a:p>
            <a:endParaRPr lang="en-US"/>
          </a:p>
        </p:txBody>
      </p:sp>
    </p:spTree>
    <p:extLst>
      <p:ext uri="{BB962C8B-B14F-4D97-AF65-F5344CB8AC3E}">
        <p14:creationId xmlns:p14="http://schemas.microsoft.com/office/powerpoint/2010/main" val="4355809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F065481-6CD6-4659-ADE3-EDF8F13868CE}"/>
              </a:ext>
            </a:extLst>
          </p:cNvPr>
          <p:cNvSpPr>
            <a:spLocks noGrp="1"/>
          </p:cNvSpPr>
          <p:nvPr>
            <p:ph type="pic" sz="quarter" idx="10"/>
          </p:nvPr>
        </p:nvSpPr>
        <p:spPr>
          <a:xfrm>
            <a:off x="0" y="1107307"/>
            <a:ext cx="9862457" cy="5750693"/>
          </a:xfrm>
          <a:custGeom>
            <a:avLst/>
            <a:gdLst>
              <a:gd name="connsiteX0" fmla="*/ 0 w 9862457"/>
              <a:gd name="connsiteY0" fmla="*/ 0 h 5750693"/>
              <a:gd name="connsiteX1" fmla="*/ 9862457 w 9862457"/>
              <a:gd name="connsiteY1" fmla="*/ 0 h 5750693"/>
              <a:gd name="connsiteX2" fmla="*/ 9862457 w 9862457"/>
              <a:gd name="connsiteY2" fmla="*/ 5750693 h 5750693"/>
              <a:gd name="connsiteX3" fmla="*/ 0 w 9862457"/>
              <a:gd name="connsiteY3" fmla="*/ 5750693 h 5750693"/>
            </a:gdLst>
            <a:ahLst/>
            <a:cxnLst>
              <a:cxn ang="0">
                <a:pos x="connsiteX0" y="connsiteY0"/>
              </a:cxn>
              <a:cxn ang="0">
                <a:pos x="connsiteX1" y="connsiteY1"/>
              </a:cxn>
              <a:cxn ang="0">
                <a:pos x="connsiteX2" y="connsiteY2"/>
              </a:cxn>
              <a:cxn ang="0">
                <a:pos x="connsiteX3" y="connsiteY3"/>
              </a:cxn>
            </a:cxnLst>
            <a:rect l="l" t="t" r="r" b="b"/>
            <a:pathLst>
              <a:path w="9862457" h="5750693">
                <a:moveTo>
                  <a:pt x="0" y="0"/>
                </a:moveTo>
                <a:lnTo>
                  <a:pt x="9862457" y="0"/>
                </a:lnTo>
                <a:lnTo>
                  <a:pt x="9862457" y="5750693"/>
                </a:lnTo>
                <a:lnTo>
                  <a:pt x="0" y="5750693"/>
                </a:lnTo>
                <a:close/>
              </a:path>
            </a:pathLst>
          </a:custGeom>
        </p:spPr>
        <p:txBody>
          <a:bodyPr wrap="square">
            <a:noAutofit/>
          </a:bodyPr>
          <a:lstStyle/>
          <a:p>
            <a:endParaRPr lang="en-US"/>
          </a:p>
        </p:txBody>
      </p:sp>
    </p:spTree>
    <p:extLst>
      <p:ext uri="{BB962C8B-B14F-4D97-AF65-F5344CB8AC3E}">
        <p14:creationId xmlns:p14="http://schemas.microsoft.com/office/powerpoint/2010/main" val="325335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B0A55-4592-43DB-87B0-929371937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A66398-7BFD-47EF-A572-94224071E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69D4B-63E8-4957-8B74-3E9C8BA02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79D7B-04B4-4E9E-9847-A31D2E16265A}" type="datetimeFigureOut">
              <a:rPr lang="en-US" smtClean="0"/>
              <a:t>10/11/2019</a:t>
            </a:fld>
            <a:endParaRPr lang="en-US"/>
          </a:p>
        </p:txBody>
      </p:sp>
      <p:sp>
        <p:nvSpPr>
          <p:cNvPr id="5" name="Footer Placeholder 4">
            <a:extLst>
              <a:ext uri="{FF2B5EF4-FFF2-40B4-BE49-F238E27FC236}">
                <a16:creationId xmlns:a16="http://schemas.microsoft.com/office/drawing/2014/main" id="{C7991DC5-AC56-41C2-977B-AF3898DBA5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AD9B9-F231-41FC-909B-8B06F836D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40FF2-49DB-44FB-AD28-F1E8490234BE}" type="slidenum">
              <a:rPr lang="en-US" smtClean="0"/>
              <a:t>‹#›</a:t>
            </a:fld>
            <a:endParaRPr lang="en-US"/>
          </a:p>
        </p:txBody>
      </p:sp>
    </p:spTree>
    <p:extLst>
      <p:ext uri="{BB962C8B-B14F-4D97-AF65-F5344CB8AC3E}">
        <p14:creationId xmlns:p14="http://schemas.microsoft.com/office/powerpoint/2010/main" val="1783327892"/>
      </p:ext>
    </p:extLst>
  </p:cSld>
  <p:clrMap bg1="lt1" tx1="dk1" bg2="lt2" tx2="dk2" accent1="accent1" accent2="accent2" accent3="accent3" accent4="accent4" accent5="accent5" accent6="accent6" hlink="hlink" folHlink="folHlink"/>
  <p:sldLayoutIdLst>
    <p:sldLayoutId id="2147483754" r:id="rId1"/>
    <p:sldLayoutId id="2147483676" r:id="rId2"/>
    <p:sldLayoutId id="2147483675" r:id="rId3"/>
    <p:sldLayoutId id="2147483674" r:id="rId4"/>
    <p:sldLayoutId id="2147483673" r:id="rId5"/>
    <p:sldLayoutId id="2147483672" r:id="rId6"/>
    <p:sldLayoutId id="2147483755" r:id="rId7"/>
    <p:sldLayoutId id="2147483671" r:id="rId8"/>
    <p:sldLayoutId id="2147483670" r:id="rId9"/>
    <p:sldLayoutId id="2147483669" r:id="rId10"/>
    <p:sldLayoutId id="2147483668" r:id="rId11"/>
    <p:sldLayoutId id="2147483667" r:id="rId12"/>
    <p:sldLayoutId id="2147483756" r:id="rId13"/>
    <p:sldLayoutId id="2147483757" r:id="rId14"/>
    <p:sldLayoutId id="2147483758" r:id="rId15"/>
    <p:sldLayoutId id="2147483759" r:id="rId16"/>
    <p:sldLayoutId id="2147483760" r:id="rId17"/>
    <p:sldLayoutId id="214748376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6.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5.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6CA0123B-9003-445F-8ABF-12EAE9EEE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3271"/>
            <a:ext cx="12192000" cy="6151457"/>
          </a:xfrm>
          <a:prstGeom prst="rect">
            <a:avLst/>
          </a:prstGeom>
        </p:spPr>
      </p:pic>
    </p:spTree>
    <p:extLst>
      <p:ext uri="{BB962C8B-B14F-4D97-AF65-F5344CB8AC3E}">
        <p14:creationId xmlns:p14="http://schemas.microsoft.com/office/powerpoint/2010/main" val="25767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4714885" y="0"/>
            <a:ext cx="0" cy="237744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556209" y="4791433"/>
            <a:ext cx="3418732" cy="934624"/>
            <a:chOff x="985885" y="4045544"/>
            <a:chExt cx="3373862" cy="934624"/>
          </a:xfrm>
        </p:grpSpPr>
        <p:sp>
          <p:nvSpPr>
            <p:cNvPr id="5" name="TextBox 4"/>
            <p:cNvSpPr txBox="1"/>
            <p:nvPr/>
          </p:nvSpPr>
          <p:spPr>
            <a:xfrm>
              <a:off x="1108548" y="4045544"/>
              <a:ext cx="3251199" cy="400110"/>
            </a:xfrm>
            <a:prstGeom prst="rect">
              <a:avLst/>
            </a:prstGeom>
            <a:noFill/>
          </p:spPr>
          <p:txBody>
            <a:bodyPr wrap="square" rtlCol="0">
              <a:spAutoFit/>
            </a:bodyPr>
            <a:lstStyle/>
            <a:p>
              <a:pPr algn="ctr"/>
              <a:r>
                <a:rPr lang="en-US" sz="2000" spc="300" dirty="0">
                  <a:solidFill>
                    <a:schemeClr val="tx2"/>
                  </a:solidFill>
                  <a:latin typeface="+mj-lt"/>
                </a:rPr>
                <a:t>Pete Goodson</a:t>
              </a:r>
            </a:p>
          </p:txBody>
        </p:sp>
        <p:sp>
          <p:nvSpPr>
            <p:cNvPr id="6" name="TextBox 5"/>
            <p:cNvSpPr txBox="1"/>
            <p:nvPr/>
          </p:nvSpPr>
          <p:spPr>
            <a:xfrm>
              <a:off x="985885" y="4394751"/>
              <a:ext cx="3251199" cy="585417"/>
            </a:xfrm>
            <a:prstGeom prst="rect">
              <a:avLst/>
            </a:prstGeom>
            <a:noFill/>
          </p:spPr>
          <p:txBody>
            <a:bodyPr wrap="square" rtlCol="0">
              <a:spAutoFit/>
            </a:bodyPr>
            <a:lstStyle/>
            <a:p>
              <a:pPr algn="ctr">
                <a:lnSpc>
                  <a:spcPct val="140000"/>
                </a:lnSpc>
              </a:pPr>
              <a:r>
                <a:rPr lang="en-US" sz="1200" spc="300" dirty="0">
                  <a:solidFill>
                    <a:schemeClr val="tx2"/>
                  </a:solidFill>
                </a:rPr>
                <a:t>Workforce Development Reentry Coordinator  </a:t>
              </a:r>
            </a:p>
          </p:txBody>
        </p:sp>
      </p:grpSp>
      <p:cxnSp>
        <p:nvCxnSpPr>
          <p:cNvPr id="10" name="Straight Connector 9"/>
          <p:cNvCxnSpPr/>
          <p:nvPr/>
        </p:nvCxnSpPr>
        <p:spPr>
          <a:xfrm flipH="1">
            <a:off x="4852770" y="7254"/>
            <a:ext cx="0" cy="155448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pic>
        <p:nvPicPr>
          <p:cNvPr id="25" name="Picture 24" descr="A close up of a sign&#10;&#10;Description generated with high confidence">
            <a:extLst>
              <a:ext uri="{FF2B5EF4-FFF2-40B4-BE49-F238E27FC236}">
                <a16:creationId xmlns:a16="http://schemas.microsoft.com/office/drawing/2014/main" id="{B693685A-90F0-4379-A056-0D526CE8D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59" y="88363"/>
            <a:ext cx="3340981" cy="1593390"/>
          </a:xfrm>
          <a:prstGeom prst="rect">
            <a:avLst/>
          </a:prstGeom>
        </p:spPr>
      </p:pic>
      <p:pic>
        <p:nvPicPr>
          <p:cNvPr id="22" name="Graphic 21">
            <a:extLst>
              <a:ext uri="{FF2B5EF4-FFF2-40B4-BE49-F238E27FC236}">
                <a16:creationId xmlns:a16="http://schemas.microsoft.com/office/drawing/2014/main" id="{94DE8AA3-C822-4841-A410-2CF8D91291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2712" y="439722"/>
            <a:ext cx="3222899" cy="1122012"/>
          </a:xfrm>
          <a:prstGeom prst="rect">
            <a:avLst/>
          </a:prstGeom>
        </p:spPr>
      </p:pic>
      <p:grpSp>
        <p:nvGrpSpPr>
          <p:cNvPr id="31" name="Group 30">
            <a:extLst>
              <a:ext uri="{FF2B5EF4-FFF2-40B4-BE49-F238E27FC236}">
                <a16:creationId xmlns:a16="http://schemas.microsoft.com/office/drawing/2014/main" id="{C3A78D46-511D-441C-93A1-4F8F3EB721D2}"/>
              </a:ext>
            </a:extLst>
          </p:cNvPr>
          <p:cNvGrpSpPr/>
          <p:nvPr/>
        </p:nvGrpSpPr>
        <p:grpSpPr>
          <a:xfrm>
            <a:off x="709108" y="4517254"/>
            <a:ext cx="3418732" cy="676091"/>
            <a:chOff x="985885" y="4045544"/>
            <a:chExt cx="3373862" cy="676091"/>
          </a:xfrm>
        </p:grpSpPr>
        <p:sp>
          <p:nvSpPr>
            <p:cNvPr id="32" name="TextBox 31">
              <a:extLst>
                <a:ext uri="{FF2B5EF4-FFF2-40B4-BE49-F238E27FC236}">
                  <a16:creationId xmlns:a16="http://schemas.microsoft.com/office/drawing/2014/main" id="{23D145FE-8325-425C-9ADC-9E4C30EE6239}"/>
                </a:ext>
              </a:extLst>
            </p:cNvPr>
            <p:cNvSpPr txBox="1"/>
            <p:nvPr/>
          </p:nvSpPr>
          <p:spPr>
            <a:xfrm>
              <a:off x="1108548" y="4045544"/>
              <a:ext cx="3251199" cy="400110"/>
            </a:xfrm>
            <a:prstGeom prst="rect">
              <a:avLst/>
            </a:prstGeom>
            <a:noFill/>
          </p:spPr>
          <p:txBody>
            <a:bodyPr wrap="square" rtlCol="0">
              <a:spAutoFit/>
            </a:bodyPr>
            <a:lstStyle/>
            <a:p>
              <a:pPr algn="ctr"/>
              <a:r>
                <a:rPr lang="en-US" sz="2000" spc="300" dirty="0">
                  <a:solidFill>
                    <a:schemeClr val="tx2"/>
                  </a:solidFill>
                  <a:latin typeface="+mj-lt"/>
                </a:rPr>
                <a:t>Vernice González</a:t>
              </a:r>
            </a:p>
          </p:txBody>
        </p:sp>
        <p:sp>
          <p:nvSpPr>
            <p:cNvPr id="33" name="TextBox 32">
              <a:extLst>
                <a:ext uri="{FF2B5EF4-FFF2-40B4-BE49-F238E27FC236}">
                  <a16:creationId xmlns:a16="http://schemas.microsoft.com/office/drawing/2014/main" id="{023E4C1C-62B3-4238-AB5F-531DFAFFF310}"/>
                </a:ext>
              </a:extLst>
            </p:cNvPr>
            <p:cNvSpPr txBox="1"/>
            <p:nvPr/>
          </p:nvSpPr>
          <p:spPr>
            <a:xfrm>
              <a:off x="985885" y="4394751"/>
              <a:ext cx="3251199" cy="326884"/>
            </a:xfrm>
            <a:prstGeom prst="rect">
              <a:avLst/>
            </a:prstGeom>
            <a:noFill/>
          </p:spPr>
          <p:txBody>
            <a:bodyPr wrap="square" rtlCol="0">
              <a:spAutoFit/>
            </a:bodyPr>
            <a:lstStyle/>
            <a:p>
              <a:pPr algn="ctr">
                <a:lnSpc>
                  <a:spcPct val="140000"/>
                </a:lnSpc>
              </a:pPr>
              <a:r>
                <a:rPr lang="en-US" sz="1200" spc="300" dirty="0">
                  <a:solidFill>
                    <a:schemeClr val="tx2"/>
                  </a:solidFill>
                </a:rPr>
                <a:t>Manager of Job Seeker Services</a:t>
              </a:r>
            </a:p>
          </p:txBody>
        </p:sp>
      </p:grpSp>
      <p:pic>
        <p:nvPicPr>
          <p:cNvPr id="35" name="Picture 34">
            <a:extLst>
              <a:ext uri="{FF2B5EF4-FFF2-40B4-BE49-F238E27FC236}">
                <a16:creationId xmlns:a16="http://schemas.microsoft.com/office/drawing/2014/main" id="{684A4F08-7C97-4F41-9085-C833F84D8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481" y="1695936"/>
            <a:ext cx="1852280" cy="2776251"/>
          </a:xfrm>
          <a:prstGeom prst="rect">
            <a:avLst/>
          </a:prstGeom>
          <a:ln>
            <a:noFill/>
          </a:ln>
          <a:effectLst>
            <a:softEdge rad="112500"/>
          </a:effectLst>
        </p:spPr>
      </p:pic>
      <p:pic>
        <p:nvPicPr>
          <p:cNvPr id="7" name="Picture 6">
            <a:extLst>
              <a:ext uri="{FF2B5EF4-FFF2-40B4-BE49-F238E27FC236}">
                <a16:creationId xmlns:a16="http://schemas.microsoft.com/office/drawing/2014/main" id="{F1A7B555-7669-4F2D-A1B2-D7E7BABA8B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8011" y="1681753"/>
            <a:ext cx="1850834" cy="2776251"/>
          </a:xfrm>
          <a:prstGeom prst="rect">
            <a:avLst/>
          </a:prstGeom>
        </p:spPr>
      </p:pic>
    </p:spTree>
    <p:extLst>
      <p:ext uri="{BB962C8B-B14F-4D97-AF65-F5344CB8AC3E}">
        <p14:creationId xmlns:p14="http://schemas.microsoft.com/office/powerpoint/2010/main" val="219207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D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80740" y="1578173"/>
            <a:ext cx="8230520" cy="3753335"/>
          </a:xfrm>
          <a:prstGeom prst="rect">
            <a:avLst/>
          </a:prstGeom>
        </p:spPr>
        <p:txBody>
          <a:bodyPr wrap="square">
            <a:spAutoFit/>
          </a:bodyPr>
          <a:lstStyle/>
          <a:p>
            <a:pPr algn="ctr">
              <a:lnSpc>
                <a:spcPct val="130000"/>
              </a:lnSpc>
            </a:pPr>
            <a:r>
              <a:rPr lang="en-US" sz="5500" dirty="0">
                <a:solidFill>
                  <a:schemeClr val="bg1"/>
                </a:solidFill>
                <a:latin typeface="+mj-lt"/>
                <a:ea typeface="Roboto Condensed" panose="02000000000000000000" pitchFamily="2" charset="0"/>
              </a:rPr>
              <a:t>OUR MISSION</a:t>
            </a:r>
          </a:p>
          <a:p>
            <a:pPr algn="ctr">
              <a:lnSpc>
                <a:spcPct val="130000"/>
              </a:lnSpc>
            </a:pPr>
            <a:r>
              <a:rPr lang="en-US" sz="3200" dirty="0">
                <a:solidFill>
                  <a:schemeClr val="bg1"/>
                </a:solidFill>
                <a:latin typeface="+mj-lt"/>
                <a:ea typeface="Roboto Condensed" panose="02000000000000000000" pitchFamily="2" charset="0"/>
              </a:rPr>
              <a:t>“To provide information, guidance, support and individualized services to businesses and job seekers enabling them to remain competitive in the global economy.”</a:t>
            </a:r>
          </a:p>
        </p:txBody>
      </p:sp>
    </p:spTree>
    <p:extLst>
      <p:ext uri="{BB962C8B-B14F-4D97-AF65-F5344CB8AC3E}">
        <p14:creationId xmlns:p14="http://schemas.microsoft.com/office/powerpoint/2010/main" val="152568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looking at a computer&#10;&#10;Description generated with high confidence">
            <a:extLst>
              <a:ext uri="{FF2B5EF4-FFF2-40B4-BE49-F238E27FC236}">
                <a16:creationId xmlns:a16="http://schemas.microsoft.com/office/drawing/2014/main" id="{1E0D6FF8-F976-4998-9A78-5B8BB12C71B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0436" r="20436"/>
          <a:stretch>
            <a:fillRect/>
          </a:stretch>
        </p:blipFill>
        <p:spPr/>
      </p:pic>
      <p:sp>
        <p:nvSpPr>
          <p:cNvPr id="3" name="Rectangle 2"/>
          <p:cNvSpPr/>
          <p:nvPr/>
        </p:nvSpPr>
        <p:spPr>
          <a:xfrm>
            <a:off x="3047999" y="1737133"/>
            <a:ext cx="8018930" cy="341969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565416" y="2100804"/>
            <a:ext cx="6984097" cy="2319870"/>
            <a:chOff x="6096000" y="934082"/>
            <a:chExt cx="6984097" cy="2319870"/>
          </a:xfrm>
        </p:grpSpPr>
        <p:sp>
          <p:nvSpPr>
            <p:cNvPr id="5" name="Rectangle 4"/>
            <p:cNvSpPr/>
            <p:nvPr/>
          </p:nvSpPr>
          <p:spPr>
            <a:xfrm>
              <a:off x="6096000" y="1807402"/>
              <a:ext cx="6984097" cy="1446550"/>
            </a:xfrm>
            <a:prstGeom prst="rect">
              <a:avLst/>
            </a:prstGeom>
          </p:spPr>
          <p:txBody>
            <a:bodyPr wrap="square">
              <a:spAutoFit/>
            </a:bodyPr>
            <a:lstStyle/>
            <a:p>
              <a:pPr>
                <a:lnSpc>
                  <a:spcPct val="120000"/>
                </a:lnSpc>
              </a:pPr>
              <a:r>
                <a:rPr lang="en-US" sz="2500" dirty="0">
                  <a:solidFill>
                    <a:schemeClr val="bg1"/>
                  </a:solidFill>
                  <a:latin typeface="+mj-lt"/>
                  <a:ea typeface="Roboto" panose="02000000000000000000" pitchFamily="2" charset="0"/>
                  <a:cs typeface="Roboto Condensed Light" charset="0"/>
                </a:rPr>
                <a:t>Pathways to Success is a workforce Development Program customized for returning citizens and job seekers with multiple barriers to employment.</a:t>
              </a:r>
            </a:p>
          </p:txBody>
        </p:sp>
        <p:sp>
          <p:nvSpPr>
            <p:cNvPr id="6" name="TextBox 5"/>
            <p:cNvSpPr txBox="1"/>
            <p:nvPr/>
          </p:nvSpPr>
          <p:spPr>
            <a:xfrm>
              <a:off x="6096000" y="934082"/>
              <a:ext cx="6417230" cy="735586"/>
            </a:xfrm>
            <a:prstGeom prst="rect">
              <a:avLst/>
            </a:prstGeom>
            <a:noFill/>
          </p:spPr>
          <p:txBody>
            <a:bodyPr wrap="square" rtlCol="0">
              <a:spAutoFit/>
            </a:bodyPr>
            <a:lstStyle/>
            <a:p>
              <a:pPr>
                <a:lnSpc>
                  <a:spcPct val="110000"/>
                </a:lnSpc>
              </a:pPr>
              <a:r>
                <a:rPr lang="en-US" sz="4000" dirty="0">
                  <a:solidFill>
                    <a:schemeClr val="bg1"/>
                  </a:solidFill>
                  <a:latin typeface="+mj-lt"/>
                </a:rPr>
                <a:t>What is Pathways to Success?</a:t>
              </a:r>
            </a:p>
          </p:txBody>
        </p:sp>
      </p:grpSp>
      <p:pic>
        <p:nvPicPr>
          <p:cNvPr id="10" name="Picture 9" descr="A close up of a sign&#10;&#10;Description generated with high confidence">
            <a:extLst>
              <a:ext uri="{FF2B5EF4-FFF2-40B4-BE49-F238E27FC236}">
                <a16:creationId xmlns:a16="http://schemas.microsoft.com/office/drawing/2014/main" id="{34155FA4-843E-44E3-A349-E6998BAA8D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646" y="121689"/>
            <a:ext cx="2118404" cy="1010315"/>
          </a:xfrm>
          <a:prstGeom prst="rect">
            <a:avLst/>
          </a:prstGeom>
        </p:spPr>
      </p:pic>
      <p:pic>
        <p:nvPicPr>
          <p:cNvPr id="11" name="Graphic 10">
            <a:extLst>
              <a:ext uri="{FF2B5EF4-FFF2-40B4-BE49-F238E27FC236}">
                <a16:creationId xmlns:a16="http://schemas.microsoft.com/office/drawing/2014/main" id="{D9C84A00-8FB9-4108-A72B-38D3AD8D53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4171" y="5969236"/>
            <a:ext cx="1944389" cy="676915"/>
          </a:xfrm>
          <a:prstGeom prst="rect">
            <a:avLst/>
          </a:prstGeom>
        </p:spPr>
      </p:pic>
    </p:spTree>
    <p:extLst>
      <p:ext uri="{BB962C8B-B14F-4D97-AF65-F5344CB8AC3E}">
        <p14:creationId xmlns:p14="http://schemas.microsoft.com/office/powerpoint/2010/main" val="311129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37" y="648785"/>
            <a:ext cx="11092069" cy="565149"/>
          </a:xfrm>
        </p:spPr>
        <p:txBody>
          <a:bodyPr/>
          <a:lstStyle/>
          <a:p>
            <a:r>
              <a:rPr lang="en-US" dirty="0"/>
              <a:t>What We Do</a:t>
            </a:r>
          </a:p>
        </p:txBody>
      </p:sp>
      <p:pic>
        <p:nvPicPr>
          <p:cNvPr id="23" name="Picture Placeholder 22" descr="A group of people sitting posing for the camera&#10;&#10;Description generated with very high confidence">
            <a:extLst>
              <a:ext uri="{FF2B5EF4-FFF2-40B4-BE49-F238E27FC236}">
                <a16:creationId xmlns:a16="http://schemas.microsoft.com/office/drawing/2014/main" id="{AD24E5C1-E9A9-415F-BAF5-E19C1B72177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5121" b="35121"/>
          <a:stretch>
            <a:fillRect/>
          </a:stretch>
        </p:blipFill>
        <p:spPr/>
      </p:pic>
      <p:sp>
        <p:nvSpPr>
          <p:cNvPr id="5" name="Rectangle 4"/>
          <p:cNvSpPr/>
          <p:nvPr/>
        </p:nvSpPr>
        <p:spPr>
          <a:xfrm>
            <a:off x="1525911" y="4467007"/>
            <a:ext cx="2004810" cy="437043"/>
          </a:xfrm>
          <a:prstGeom prst="rect">
            <a:avLst/>
          </a:prstGeom>
        </p:spPr>
        <p:txBody>
          <a:bodyPr wrap="square">
            <a:spAutoFit/>
          </a:bodyPr>
          <a:lstStyle/>
          <a:p>
            <a:pPr>
              <a:lnSpc>
                <a:spcPct val="120000"/>
              </a:lnSpc>
            </a:pPr>
            <a:r>
              <a:rPr lang="en-US" sz="2000" dirty="0">
                <a:solidFill>
                  <a:schemeClr val="tx2"/>
                </a:solidFill>
                <a:ea typeface="Roboto" panose="02000000000000000000" pitchFamily="2" charset="0"/>
                <a:cs typeface="Roboto Condensed Light" charset="0"/>
              </a:rPr>
              <a:t>Job Club</a:t>
            </a:r>
          </a:p>
        </p:txBody>
      </p:sp>
      <p:sp>
        <p:nvSpPr>
          <p:cNvPr id="6" name="Oval 5"/>
          <p:cNvSpPr/>
          <p:nvPr/>
        </p:nvSpPr>
        <p:spPr>
          <a:xfrm>
            <a:off x="766768" y="4455753"/>
            <a:ext cx="640080" cy="640080"/>
          </a:xfrm>
          <a:prstGeom prst="ellipse">
            <a:avLst/>
          </a:prstGeom>
          <a:solidFill>
            <a:schemeClr val="accent1"/>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507524" y="5465701"/>
            <a:ext cx="2004810" cy="437043"/>
          </a:xfrm>
          <a:prstGeom prst="rect">
            <a:avLst/>
          </a:prstGeom>
        </p:spPr>
        <p:txBody>
          <a:bodyPr wrap="square">
            <a:spAutoFit/>
          </a:bodyPr>
          <a:lstStyle/>
          <a:p>
            <a:pPr>
              <a:lnSpc>
                <a:spcPct val="120000"/>
              </a:lnSpc>
            </a:pPr>
            <a:r>
              <a:rPr lang="en-US" sz="2000" dirty="0">
                <a:solidFill>
                  <a:schemeClr val="tx2"/>
                </a:solidFill>
                <a:ea typeface="Roboto" panose="02000000000000000000" pitchFamily="2" charset="0"/>
                <a:cs typeface="Roboto Condensed Light" charset="0"/>
              </a:rPr>
              <a:t>Federal Bonding </a:t>
            </a:r>
          </a:p>
        </p:txBody>
      </p:sp>
      <p:sp>
        <p:nvSpPr>
          <p:cNvPr id="8" name="Oval 7"/>
          <p:cNvSpPr/>
          <p:nvPr/>
        </p:nvSpPr>
        <p:spPr>
          <a:xfrm>
            <a:off x="766768" y="5413426"/>
            <a:ext cx="640080" cy="640080"/>
          </a:xfrm>
          <a:prstGeom prst="ellipse">
            <a:avLst/>
          </a:prstGeom>
          <a:solidFill>
            <a:srgbClr val="DB6015"/>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5558030" y="4372605"/>
            <a:ext cx="3011811" cy="437043"/>
          </a:xfrm>
          <a:prstGeom prst="rect">
            <a:avLst/>
          </a:prstGeom>
        </p:spPr>
        <p:txBody>
          <a:bodyPr wrap="square">
            <a:spAutoFit/>
          </a:bodyPr>
          <a:lstStyle/>
          <a:p>
            <a:pPr>
              <a:lnSpc>
                <a:spcPct val="120000"/>
              </a:lnSpc>
            </a:pPr>
            <a:r>
              <a:rPr lang="en-US" sz="2000" dirty="0">
                <a:solidFill>
                  <a:schemeClr val="tx2"/>
                </a:solidFill>
                <a:ea typeface="Roboto" panose="02000000000000000000" pitchFamily="2" charset="0"/>
                <a:cs typeface="Roboto Condensed Light" charset="0"/>
              </a:rPr>
              <a:t>Behind Bars Programs </a:t>
            </a:r>
          </a:p>
        </p:txBody>
      </p:sp>
      <p:sp>
        <p:nvSpPr>
          <p:cNvPr id="10" name="Oval 9"/>
          <p:cNvSpPr/>
          <p:nvPr/>
        </p:nvSpPr>
        <p:spPr>
          <a:xfrm>
            <a:off x="4817275" y="4455753"/>
            <a:ext cx="640080" cy="640080"/>
          </a:xfrm>
          <a:prstGeom prst="ellipse">
            <a:avLst/>
          </a:prstGeom>
          <a:solidFill>
            <a:schemeClr val="accent2"/>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5558030" y="5465701"/>
            <a:ext cx="2554611" cy="437043"/>
          </a:xfrm>
          <a:prstGeom prst="rect">
            <a:avLst/>
          </a:prstGeom>
        </p:spPr>
        <p:txBody>
          <a:bodyPr wrap="square">
            <a:spAutoFit/>
          </a:bodyPr>
          <a:lstStyle/>
          <a:p>
            <a:pPr>
              <a:lnSpc>
                <a:spcPct val="120000"/>
              </a:lnSpc>
            </a:pPr>
            <a:r>
              <a:rPr lang="en-US" sz="2000" dirty="0">
                <a:solidFill>
                  <a:schemeClr val="tx2"/>
                </a:solidFill>
                <a:ea typeface="Roboto" panose="02000000000000000000" pitchFamily="2" charset="0"/>
                <a:cs typeface="Roboto Condensed Light" charset="0"/>
              </a:rPr>
              <a:t>Basic Skills Training</a:t>
            </a:r>
          </a:p>
        </p:txBody>
      </p:sp>
      <p:sp>
        <p:nvSpPr>
          <p:cNvPr id="12" name="Oval 11"/>
          <p:cNvSpPr/>
          <p:nvPr/>
        </p:nvSpPr>
        <p:spPr>
          <a:xfrm>
            <a:off x="4817275" y="5413426"/>
            <a:ext cx="640080" cy="640080"/>
          </a:xfrm>
          <a:prstGeom prst="ellipse">
            <a:avLst/>
          </a:prstGeom>
          <a:solidFill>
            <a:srgbClr val="DB6015"/>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9608537" y="4373487"/>
            <a:ext cx="2371730" cy="806375"/>
          </a:xfrm>
          <a:prstGeom prst="rect">
            <a:avLst/>
          </a:prstGeom>
        </p:spPr>
        <p:txBody>
          <a:bodyPr wrap="square">
            <a:spAutoFit/>
          </a:bodyPr>
          <a:lstStyle/>
          <a:p>
            <a:pPr>
              <a:lnSpc>
                <a:spcPct val="120000"/>
              </a:lnSpc>
            </a:pPr>
            <a:r>
              <a:rPr lang="en-US" sz="2000" dirty="0">
                <a:solidFill>
                  <a:schemeClr val="tx2"/>
                </a:solidFill>
                <a:ea typeface="Roboto" panose="02000000000000000000" pitchFamily="2" charset="0"/>
                <a:cs typeface="Roboto Condensed Light" charset="0"/>
              </a:rPr>
              <a:t>Career Assessment &amp; Planning</a:t>
            </a:r>
          </a:p>
        </p:txBody>
      </p:sp>
      <p:sp>
        <p:nvSpPr>
          <p:cNvPr id="14" name="Oval 13"/>
          <p:cNvSpPr/>
          <p:nvPr/>
        </p:nvSpPr>
        <p:spPr>
          <a:xfrm>
            <a:off x="8867781" y="4455753"/>
            <a:ext cx="640080" cy="640080"/>
          </a:xfrm>
          <a:prstGeom prst="ellipse">
            <a:avLst/>
          </a:prstGeom>
          <a:solidFill>
            <a:schemeClr val="accent3"/>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9608537" y="5465701"/>
            <a:ext cx="2004810" cy="437043"/>
          </a:xfrm>
          <a:prstGeom prst="rect">
            <a:avLst/>
          </a:prstGeom>
        </p:spPr>
        <p:txBody>
          <a:bodyPr wrap="square">
            <a:spAutoFit/>
          </a:bodyPr>
          <a:lstStyle/>
          <a:p>
            <a:pPr>
              <a:lnSpc>
                <a:spcPct val="120000"/>
              </a:lnSpc>
            </a:pPr>
            <a:r>
              <a:rPr lang="en-US" sz="2000" dirty="0">
                <a:solidFill>
                  <a:schemeClr val="tx2"/>
                </a:solidFill>
                <a:ea typeface="Roboto" panose="02000000000000000000" pitchFamily="2" charset="0"/>
                <a:cs typeface="Roboto Condensed Light" charset="0"/>
              </a:rPr>
              <a:t>Mentoring</a:t>
            </a:r>
            <a:r>
              <a:rPr lang="en-US" sz="1200" dirty="0">
                <a:solidFill>
                  <a:schemeClr val="tx2"/>
                </a:solidFill>
                <a:ea typeface="Roboto" panose="02000000000000000000" pitchFamily="2" charset="0"/>
                <a:cs typeface="Roboto Condensed Light" charset="0"/>
              </a:rPr>
              <a:t> </a:t>
            </a:r>
          </a:p>
        </p:txBody>
      </p:sp>
      <p:sp>
        <p:nvSpPr>
          <p:cNvPr id="16" name="Oval 15"/>
          <p:cNvSpPr/>
          <p:nvPr/>
        </p:nvSpPr>
        <p:spPr>
          <a:xfrm>
            <a:off x="8867781" y="5413426"/>
            <a:ext cx="640080" cy="640080"/>
          </a:xfrm>
          <a:prstGeom prst="ellipse">
            <a:avLst/>
          </a:prstGeom>
          <a:solidFill>
            <a:srgbClr val="DB6015"/>
          </a:solidFill>
          <a:ln w="254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 name="Picture 23" descr="A close up of a sign&#10;&#10;Description generated with high confidence">
            <a:extLst>
              <a:ext uri="{FF2B5EF4-FFF2-40B4-BE49-F238E27FC236}">
                <a16:creationId xmlns:a16="http://schemas.microsoft.com/office/drawing/2014/main" id="{607687F8-7551-49A8-ACC0-6CC99AE5C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646" y="121689"/>
            <a:ext cx="2118404" cy="1010315"/>
          </a:xfrm>
          <a:prstGeom prst="rect">
            <a:avLst/>
          </a:prstGeom>
        </p:spPr>
      </p:pic>
      <p:pic>
        <p:nvPicPr>
          <p:cNvPr id="25" name="Graphic 24">
            <a:extLst>
              <a:ext uri="{FF2B5EF4-FFF2-40B4-BE49-F238E27FC236}">
                <a16:creationId xmlns:a16="http://schemas.microsoft.com/office/drawing/2014/main" id="{A1B5408D-5C2F-4A25-A54F-9858C3403E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086" y="373065"/>
            <a:ext cx="2004811" cy="697950"/>
          </a:xfrm>
          <a:prstGeom prst="rect">
            <a:avLst/>
          </a:prstGeom>
        </p:spPr>
      </p:pic>
    </p:spTree>
    <p:extLst>
      <p:ext uri="{BB962C8B-B14F-4D97-AF65-F5344CB8AC3E}">
        <p14:creationId xmlns:p14="http://schemas.microsoft.com/office/powerpoint/2010/main" val="205225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standing in front of a building&#10;&#10;Description generated with high confidence">
            <a:extLst>
              <a:ext uri="{FF2B5EF4-FFF2-40B4-BE49-F238E27FC236}">
                <a16:creationId xmlns:a16="http://schemas.microsoft.com/office/drawing/2014/main" id="{264B0094-270D-4D79-8A80-B585B371C13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635" b="6635"/>
          <a:stretch>
            <a:fillRect/>
          </a:stretch>
        </p:blipFill>
        <p:spPr/>
      </p:pic>
      <p:pic>
        <p:nvPicPr>
          <p:cNvPr id="16" name="Picture Placeholder 15" descr="A person using a computer&#10;&#10;Description generated with very high confidence">
            <a:extLst>
              <a:ext uri="{FF2B5EF4-FFF2-40B4-BE49-F238E27FC236}">
                <a16:creationId xmlns:a16="http://schemas.microsoft.com/office/drawing/2014/main" id="{82A77ABF-5B7D-4E2A-9A4F-E383B236181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6588" b="6588"/>
          <a:stretch>
            <a:fillRect/>
          </a:stretch>
        </p:blipFill>
        <p:spPr/>
      </p:pic>
      <p:sp>
        <p:nvSpPr>
          <p:cNvPr id="4" name="Rectangle 3"/>
          <p:cNvSpPr/>
          <p:nvPr/>
        </p:nvSpPr>
        <p:spPr>
          <a:xfrm>
            <a:off x="7571335" y="2283759"/>
            <a:ext cx="3931920" cy="227703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099987" y="2490573"/>
            <a:ext cx="2874616" cy="1675149"/>
            <a:chOff x="3221384" y="2020231"/>
            <a:chExt cx="2874616" cy="1675149"/>
          </a:xfrm>
        </p:grpSpPr>
        <p:sp>
          <p:nvSpPr>
            <p:cNvPr id="6" name="TextBox 5"/>
            <p:cNvSpPr txBox="1"/>
            <p:nvPr/>
          </p:nvSpPr>
          <p:spPr>
            <a:xfrm>
              <a:off x="3564284" y="2020231"/>
              <a:ext cx="2188816" cy="1200329"/>
            </a:xfrm>
            <a:prstGeom prst="rect">
              <a:avLst/>
            </a:prstGeom>
            <a:noFill/>
          </p:spPr>
          <p:txBody>
            <a:bodyPr wrap="square" rtlCol="0">
              <a:spAutoFit/>
            </a:bodyPr>
            <a:lstStyle/>
            <a:p>
              <a:pPr algn="ctr"/>
              <a:r>
                <a:rPr lang="en-US" sz="7200" b="1" dirty="0">
                  <a:solidFill>
                    <a:schemeClr val="bg1"/>
                  </a:solidFill>
                </a:rPr>
                <a:t>40</a:t>
              </a:r>
              <a:r>
                <a:rPr lang="en-US" sz="4000" b="1" dirty="0">
                  <a:solidFill>
                    <a:schemeClr val="bg1"/>
                  </a:solidFill>
                </a:rPr>
                <a:t>%</a:t>
              </a:r>
              <a:endParaRPr lang="en-US" sz="8800" b="1" dirty="0">
                <a:solidFill>
                  <a:schemeClr val="bg1"/>
                </a:solidFill>
              </a:endParaRPr>
            </a:p>
          </p:txBody>
        </p:sp>
        <p:sp>
          <p:nvSpPr>
            <p:cNvPr id="7" name="Rectangle 6"/>
            <p:cNvSpPr/>
            <p:nvPr/>
          </p:nvSpPr>
          <p:spPr>
            <a:xfrm>
              <a:off x="3221384" y="3172160"/>
              <a:ext cx="2874616" cy="523220"/>
            </a:xfrm>
            <a:prstGeom prst="rect">
              <a:avLst/>
            </a:prstGeom>
          </p:spPr>
          <p:txBody>
            <a:bodyPr wrap="square">
              <a:spAutoFit/>
            </a:bodyPr>
            <a:lstStyle/>
            <a:p>
              <a:pPr algn="ctr"/>
              <a:r>
                <a:rPr lang="en-US" sz="1400" dirty="0">
                  <a:solidFill>
                    <a:schemeClr val="bg1"/>
                  </a:solidFill>
                  <a:ea typeface="Roboto" panose="02000000000000000000" pitchFamily="2" charset="0"/>
                  <a:cs typeface="Roboto Condensed Light" charset="0"/>
                </a:rPr>
                <a:t>Are arrested within three years of their original release date</a:t>
              </a:r>
              <a:endParaRPr lang="en-US" sz="1400" dirty="0">
                <a:solidFill>
                  <a:schemeClr val="bg1"/>
                </a:solidFill>
              </a:endParaRPr>
            </a:p>
          </p:txBody>
        </p:sp>
      </p:grpSp>
      <p:sp>
        <p:nvSpPr>
          <p:cNvPr id="8" name="Rectangle 7"/>
          <p:cNvSpPr/>
          <p:nvPr/>
        </p:nvSpPr>
        <p:spPr>
          <a:xfrm>
            <a:off x="578224" y="1743071"/>
            <a:ext cx="4996724" cy="3934282"/>
          </a:xfrm>
          <a:prstGeom prst="rect">
            <a:avLst/>
          </a:prstGeom>
        </p:spPr>
        <p:txBody>
          <a:bodyPr wrap="square">
            <a:spAutoFit/>
          </a:bodyPr>
          <a:lstStyle/>
          <a:p>
            <a:pPr marL="457200" indent="-457200">
              <a:lnSpc>
                <a:spcPct val="140000"/>
              </a:lnSpc>
              <a:buFont typeface="+mj-lt"/>
              <a:buAutoNum type="arabicPeriod"/>
            </a:pPr>
            <a:r>
              <a:rPr lang="en-US" dirty="0">
                <a:solidFill>
                  <a:schemeClr val="tx2"/>
                </a:solidFill>
                <a:ea typeface="Roboto" panose="02000000000000000000" pitchFamily="2" charset="0"/>
                <a:cs typeface="Roboto Condensed Light" charset="0"/>
              </a:rPr>
              <a:t>Pathways to Success provides tools</a:t>
            </a:r>
          </a:p>
          <a:p>
            <a:pPr marL="914400" lvl="1" indent="-457200">
              <a:lnSpc>
                <a:spcPct val="140000"/>
              </a:lnSpc>
              <a:buFont typeface="Arial" panose="020B0604020202020204" pitchFamily="34" charset="0"/>
              <a:buChar char="•"/>
            </a:pPr>
            <a:r>
              <a:rPr lang="en-US" dirty="0">
                <a:solidFill>
                  <a:schemeClr val="tx2"/>
                </a:solidFill>
                <a:ea typeface="Roboto" panose="02000000000000000000" pitchFamily="2" charset="0"/>
                <a:cs typeface="Roboto Condensed Light" charset="0"/>
              </a:rPr>
              <a:t>Career Development </a:t>
            </a:r>
          </a:p>
          <a:p>
            <a:pPr marL="914400" lvl="1" indent="-457200">
              <a:lnSpc>
                <a:spcPct val="140000"/>
              </a:lnSpc>
              <a:buFont typeface="Arial" panose="020B0604020202020204" pitchFamily="34" charset="0"/>
              <a:buChar char="•"/>
            </a:pPr>
            <a:r>
              <a:rPr lang="en-US" dirty="0">
                <a:solidFill>
                  <a:schemeClr val="tx2"/>
                </a:solidFill>
                <a:ea typeface="Roboto" panose="02000000000000000000" pitchFamily="2" charset="0"/>
                <a:cs typeface="Roboto Condensed Light" charset="0"/>
              </a:rPr>
              <a:t>Employment/Training</a:t>
            </a:r>
          </a:p>
          <a:p>
            <a:pPr marL="914400" lvl="1" indent="-457200">
              <a:lnSpc>
                <a:spcPct val="140000"/>
              </a:lnSpc>
              <a:buFont typeface="Arial" panose="020B0604020202020204" pitchFamily="34" charset="0"/>
              <a:buChar char="•"/>
            </a:pPr>
            <a:r>
              <a:rPr lang="en-US" dirty="0">
                <a:solidFill>
                  <a:schemeClr val="tx2"/>
                </a:solidFill>
                <a:ea typeface="Roboto" panose="02000000000000000000" pitchFamily="2" charset="0"/>
                <a:cs typeface="Roboto Condensed Light" charset="0"/>
              </a:rPr>
              <a:t>Expungement</a:t>
            </a:r>
          </a:p>
          <a:p>
            <a:pPr marL="914400" lvl="1" indent="-457200">
              <a:lnSpc>
                <a:spcPct val="140000"/>
              </a:lnSpc>
              <a:buFont typeface="Arial" panose="020B0604020202020204" pitchFamily="34" charset="0"/>
              <a:buChar char="•"/>
            </a:pPr>
            <a:r>
              <a:rPr lang="en-US" dirty="0">
                <a:solidFill>
                  <a:schemeClr val="tx2"/>
                </a:solidFill>
                <a:ea typeface="Roboto" panose="02000000000000000000" pitchFamily="2" charset="0"/>
                <a:cs typeface="Roboto Condensed Light" charset="0"/>
              </a:rPr>
              <a:t>Federal Bonding</a:t>
            </a:r>
          </a:p>
          <a:p>
            <a:pPr marL="914400" lvl="1" indent="-457200">
              <a:lnSpc>
                <a:spcPct val="140000"/>
              </a:lnSpc>
              <a:buFont typeface="Arial" panose="020B0604020202020204" pitchFamily="34" charset="0"/>
              <a:buChar char="•"/>
            </a:pPr>
            <a:r>
              <a:rPr lang="en-US" dirty="0">
                <a:solidFill>
                  <a:schemeClr val="tx2"/>
                </a:solidFill>
                <a:ea typeface="Roboto" panose="02000000000000000000" pitchFamily="2" charset="0"/>
                <a:cs typeface="Roboto Condensed Light" charset="0"/>
              </a:rPr>
              <a:t>Supportive Services </a:t>
            </a:r>
          </a:p>
          <a:p>
            <a:pPr marL="457200" indent="-457200">
              <a:lnSpc>
                <a:spcPct val="140000"/>
              </a:lnSpc>
              <a:buFont typeface="+mj-lt"/>
              <a:buAutoNum type="arabicPeriod"/>
            </a:pPr>
            <a:r>
              <a:rPr lang="en-US" dirty="0">
                <a:solidFill>
                  <a:schemeClr val="tx2"/>
                </a:solidFill>
                <a:ea typeface="Roboto" panose="02000000000000000000" pitchFamily="2" charset="0"/>
                <a:cs typeface="Roboto Condensed Light" charset="0"/>
              </a:rPr>
              <a:t>Helps customers meet their child support obligations </a:t>
            </a:r>
          </a:p>
          <a:p>
            <a:pPr marL="457200" indent="-457200">
              <a:lnSpc>
                <a:spcPct val="140000"/>
              </a:lnSpc>
              <a:buFont typeface="+mj-lt"/>
              <a:buAutoNum type="arabicPeriod"/>
            </a:pPr>
            <a:r>
              <a:rPr lang="en-US" dirty="0">
                <a:solidFill>
                  <a:schemeClr val="tx2"/>
                </a:solidFill>
                <a:ea typeface="Roboto" panose="02000000000000000000" pitchFamily="2" charset="0"/>
                <a:cs typeface="Roboto Condensed Light" charset="0"/>
              </a:rPr>
              <a:t>May in some cases improve parents &amp; children's relationship </a:t>
            </a:r>
          </a:p>
        </p:txBody>
      </p:sp>
      <p:sp>
        <p:nvSpPr>
          <p:cNvPr id="9" name="TextBox 8"/>
          <p:cNvSpPr txBox="1"/>
          <p:nvPr/>
        </p:nvSpPr>
        <p:spPr>
          <a:xfrm>
            <a:off x="578224" y="630237"/>
            <a:ext cx="6683813" cy="1016560"/>
          </a:xfrm>
          <a:prstGeom prst="rect">
            <a:avLst/>
          </a:prstGeom>
          <a:noFill/>
        </p:spPr>
        <p:txBody>
          <a:bodyPr wrap="square" rtlCol="0">
            <a:spAutoFit/>
          </a:bodyPr>
          <a:lstStyle/>
          <a:p>
            <a:pPr>
              <a:lnSpc>
                <a:spcPct val="110000"/>
              </a:lnSpc>
            </a:pPr>
            <a:r>
              <a:rPr lang="en-US" sz="2800" dirty="0">
                <a:latin typeface="+mj-lt"/>
              </a:rPr>
              <a:t>Why have programs for  Non-custodial Parents?</a:t>
            </a:r>
          </a:p>
        </p:txBody>
      </p:sp>
      <p:pic>
        <p:nvPicPr>
          <p:cNvPr id="15" name="Graphic 14">
            <a:extLst>
              <a:ext uri="{FF2B5EF4-FFF2-40B4-BE49-F238E27FC236}">
                <a16:creationId xmlns:a16="http://schemas.microsoft.com/office/drawing/2014/main" id="{5BCFD476-A53C-4B77-B2E3-03AD97C5FA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4171" y="5969236"/>
            <a:ext cx="1944389" cy="676915"/>
          </a:xfrm>
          <a:prstGeom prst="rect">
            <a:avLst/>
          </a:prstGeom>
        </p:spPr>
      </p:pic>
    </p:spTree>
    <p:extLst>
      <p:ext uri="{BB962C8B-B14F-4D97-AF65-F5344CB8AC3E}">
        <p14:creationId xmlns:p14="http://schemas.microsoft.com/office/powerpoint/2010/main" val="230094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Non-Custodial Parents face </a:t>
            </a:r>
          </a:p>
        </p:txBody>
      </p:sp>
      <p:pic>
        <p:nvPicPr>
          <p:cNvPr id="19" name="Picture Placeholder 18" descr="A person wearing a hat and smiling at the camera&#10;&#10;Description generated with very high confidence">
            <a:extLst>
              <a:ext uri="{FF2B5EF4-FFF2-40B4-BE49-F238E27FC236}">
                <a16:creationId xmlns:a16="http://schemas.microsoft.com/office/drawing/2014/main" id="{4A10D297-F307-47E9-9F79-7B8BFF96F36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0240" b="20240"/>
          <a:stretch>
            <a:fillRect/>
          </a:stretch>
        </p:blipFill>
        <p:spPr/>
      </p:pic>
      <p:pic>
        <p:nvPicPr>
          <p:cNvPr id="21" name="Picture Placeholder 20" descr="A yellow truck driving down a dirt road&#10;&#10;Description generated with very high confidence">
            <a:extLst>
              <a:ext uri="{FF2B5EF4-FFF2-40B4-BE49-F238E27FC236}">
                <a16:creationId xmlns:a16="http://schemas.microsoft.com/office/drawing/2014/main" id="{044258BB-8D7F-4735-BBE6-DD6C75173E4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20178" b="20178"/>
          <a:stretch>
            <a:fillRect/>
          </a:stretch>
        </p:blipFill>
        <p:spPr/>
      </p:pic>
      <p:grpSp>
        <p:nvGrpSpPr>
          <p:cNvPr id="5" name="Group 4"/>
          <p:cNvGrpSpPr/>
          <p:nvPr/>
        </p:nvGrpSpPr>
        <p:grpSpPr>
          <a:xfrm>
            <a:off x="4599233" y="1647091"/>
            <a:ext cx="3017520" cy="3017520"/>
            <a:chOff x="4504001" y="1664676"/>
            <a:chExt cx="3200400" cy="3200400"/>
          </a:xfrm>
        </p:grpSpPr>
        <p:sp>
          <p:nvSpPr>
            <p:cNvPr id="6" name="Diamond 5"/>
            <p:cNvSpPr/>
            <p:nvPr/>
          </p:nvSpPr>
          <p:spPr>
            <a:xfrm>
              <a:off x="4504001" y="1664676"/>
              <a:ext cx="3200400" cy="3200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4641161" y="1801836"/>
              <a:ext cx="2926080" cy="292608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1028913" y="4793933"/>
            <a:ext cx="4414958" cy="1545038"/>
          </a:xfrm>
          <a:prstGeom prst="rect">
            <a:avLst/>
          </a:prstGeom>
        </p:spPr>
        <p:txBody>
          <a:bodyPr wrap="square">
            <a:spAutoFit/>
          </a:bodyPr>
          <a:lstStyle/>
          <a:p>
            <a:pPr marL="285750" indent="-285750" algn="ctr">
              <a:lnSpc>
                <a:spcPct val="120000"/>
              </a:lnSpc>
              <a:buFont typeface="Arial" panose="020B0604020202020204" pitchFamily="34" charset="0"/>
              <a:buChar char="•"/>
            </a:pPr>
            <a:r>
              <a:rPr lang="en-US" sz="2000" dirty="0">
                <a:solidFill>
                  <a:schemeClr val="tx2"/>
                </a:solidFill>
                <a:ea typeface="Roboto" panose="02000000000000000000" pitchFamily="2" charset="0"/>
                <a:cs typeface="Roboto Condensed Light" charset="0"/>
              </a:rPr>
              <a:t>Soft skills</a:t>
            </a:r>
          </a:p>
          <a:p>
            <a:pPr marL="285750" indent="-285750" algn="ctr">
              <a:lnSpc>
                <a:spcPct val="120000"/>
              </a:lnSpc>
              <a:buFont typeface="Arial" panose="020B0604020202020204" pitchFamily="34" charset="0"/>
              <a:buChar char="•"/>
            </a:pPr>
            <a:r>
              <a:rPr lang="en-US" sz="2000" dirty="0">
                <a:solidFill>
                  <a:schemeClr val="tx2"/>
                </a:solidFill>
                <a:ea typeface="Roboto" panose="02000000000000000000" pitchFamily="2" charset="0"/>
                <a:cs typeface="Roboto Condensed Light" charset="0"/>
              </a:rPr>
              <a:t>Criminal Records</a:t>
            </a:r>
          </a:p>
          <a:p>
            <a:pPr marL="285750" indent="-285750" algn="ctr">
              <a:lnSpc>
                <a:spcPct val="120000"/>
              </a:lnSpc>
              <a:buFont typeface="Arial" panose="020B0604020202020204" pitchFamily="34" charset="0"/>
              <a:buChar char="•"/>
            </a:pPr>
            <a:r>
              <a:rPr lang="en-US" sz="2000" dirty="0">
                <a:solidFill>
                  <a:schemeClr val="tx2"/>
                </a:solidFill>
                <a:ea typeface="Roboto" panose="02000000000000000000" pitchFamily="2" charset="0"/>
                <a:cs typeface="Roboto Condensed Light" charset="0"/>
              </a:rPr>
              <a:t> Education/Training </a:t>
            </a:r>
          </a:p>
          <a:p>
            <a:pPr marL="285750" indent="-285750" algn="ctr">
              <a:lnSpc>
                <a:spcPct val="120000"/>
              </a:lnSpc>
              <a:buFont typeface="Arial" panose="020B0604020202020204" pitchFamily="34" charset="0"/>
              <a:buChar char="•"/>
            </a:pPr>
            <a:r>
              <a:rPr lang="en-US" sz="2000" dirty="0">
                <a:solidFill>
                  <a:schemeClr val="tx2"/>
                </a:solidFill>
                <a:ea typeface="Roboto" panose="02000000000000000000" pitchFamily="2" charset="0"/>
                <a:cs typeface="Roboto Condensed Light" charset="0"/>
              </a:rPr>
              <a:t>Transportation</a:t>
            </a:r>
            <a:endParaRPr lang="en-US" sz="2000" dirty="0">
              <a:solidFill>
                <a:schemeClr val="tx2"/>
              </a:solidFill>
            </a:endParaRPr>
          </a:p>
        </p:txBody>
      </p:sp>
      <p:grpSp>
        <p:nvGrpSpPr>
          <p:cNvPr id="9" name="Group 8"/>
          <p:cNvGrpSpPr/>
          <p:nvPr/>
        </p:nvGrpSpPr>
        <p:grpSpPr>
          <a:xfrm>
            <a:off x="5832362" y="4832223"/>
            <a:ext cx="527275" cy="91440"/>
            <a:chOff x="7701872" y="4788880"/>
            <a:chExt cx="527275" cy="91440"/>
          </a:xfrm>
        </p:grpSpPr>
        <p:sp>
          <p:nvSpPr>
            <p:cNvPr id="10" name="Oval 9"/>
            <p:cNvSpPr/>
            <p:nvPr/>
          </p:nvSpPr>
          <p:spPr>
            <a:xfrm>
              <a:off x="7919789" y="4788880"/>
              <a:ext cx="91440" cy="91440"/>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37707" y="4788880"/>
              <a:ext cx="91440" cy="9144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701872" y="4788880"/>
              <a:ext cx="91440" cy="9144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665411" y="2510287"/>
            <a:ext cx="861178" cy="721052"/>
            <a:chOff x="5499783" y="2392180"/>
            <a:chExt cx="1096211" cy="917842"/>
          </a:xfrm>
          <a:solidFill>
            <a:srgbClr val="DB6015"/>
          </a:solidFill>
        </p:grpSpPr>
        <p:sp>
          <p:nvSpPr>
            <p:cNvPr id="15" name="Freeform 13"/>
            <p:cNvSpPr>
              <a:spLocks noEditPoints="1"/>
            </p:cNvSpPr>
            <p:nvPr/>
          </p:nvSpPr>
          <p:spPr bwMode="auto">
            <a:xfrm>
              <a:off x="5499783" y="2525954"/>
              <a:ext cx="665159" cy="665157"/>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4"/>
            <p:cNvSpPr>
              <a:spLocks noEditPoints="1"/>
            </p:cNvSpPr>
            <p:nvPr/>
          </p:nvSpPr>
          <p:spPr bwMode="auto">
            <a:xfrm>
              <a:off x="6161225" y="2882686"/>
              <a:ext cx="427337" cy="427336"/>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5"/>
            <p:cNvSpPr>
              <a:spLocks noEditPoints="1"/>
            </p:cNvSpPr>
            <p:nvPr/>
          </p:nvSpPr>
          <p:spPr bwMode="auto">
            <a:xfrm>
              <a:off x="6150078" y="2392180"/>
              <a:ext cx="445916" cy="445915"/>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22" name="Picture 21" descr="A close up of a sign&#10;&#10;Description generated with high confidence">
            <a:extLst>
              <a:ext uri="{FF2B5EF4-FFF2-40B4-BE49-F238E27FC236}">
                <a16:creationId xmlns:a16="http://schemas.microsoft.com/office/drawing/2014/main" id="{33844695-86E3-4298-805E-24A914117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646" y="121689"/>
            <a:ext cx="2118404" cy="1010315"/>
          </a:xfrm>
          <a:prstGeom prst="rect">
            <a:avLst/>
          </a:prstGeom>
        </p:spPr>
      </p:pic>
      <p:pic>
        <p:nvPicPr>
          <p:cNvPr id="20" name="Graphic 19">
            <a:extLst>
              <a:ext uri="{FF2B5EF4-FFF2-40B4-BE49-F238E27FC236}">
                <a16:creationId xmlns:a16="http://schemas.microsoft.com/office/drawing/2014/main" id="{A54313E9-74BE-40DA-9533-1E9854C3D6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84171" y="5969236"/>
            <a:ext cx="1944389" cy="676915"/>
          </a:xfrm>
          <a:prstGeom prst="rect">
            <a:avLst/>
          </a:prstGeom>
        </p:spPr>
      </p:pic>
      <p:sp>
        <p:nvSpPr>
          <p:cNvPr id="23" name="Rectangle 22">
            <a:extLst>
              <a:ext uri="{FF2B5EF4-FFF2-40B4-BE49-F238E27FC236}">
                <a16:creationId xmlns:a16="http://schemas.microsoft.com/office/drawing/2014/main" id="{5E6522B5-07E5-45D8-B8F8-F9CCB24A6A6D}"/>
              </a:ext>
            </a:extLst>
          </p:cNvPr>
          <p:cNvSpPr/>
          <p:nvPr/>
        </p:nvSpPr>
        <p:spPr>
          <a:xfrm>
            <a:off x="6312293" y="4877943"/>
            <a:ext cx="4414958" cy="1175706"/>
          </a:xfrm>
          <a:prstGeom prst="rect">
            <a:avLst/>
          </a:prstGeom>
        </p:spPr>
        <p:txBody>
          <a:bodyPr wrap="square">
            <a:spAutoFit/>
          </a:bodyPr>
          <a:lstStyle/>
          <a:p>
            <a:pPr marL="285750" indent="-285750" algn="ctr">
              <a:lnSpc>
                <a:spcPct val="120000"/>
              </a:lnSpc>
              <a:buFont typeface="Arial" panose="020B0604020202020204" pitchFamily="34" charset="0"/>
              <a:buChar char="•"/>
            </a:pPr>
            <a:r>
              <a:rPr lang="en-US" sz="2000" dirty="0">
                <a:solidFill>
                  <a:schemeClr val="tx2"/>
                </a:solidFill>
                <a:ea typeface="Roboto" panose="02000000000000000000" pitchFamily="2" charset="0"/>
                <a:cs typeface="Roboto Condensed Light" charset="0"/>
              </a:rPr>
              <a:t>Computer Skills</a:t>
            </a:r>
          </a:p>
          <a:p>
            <a:pPr marL="285750" indent="-285750" algn="ctr">
              <a:lnSpc>
                <a:spcPct val="120000"/>
              </a:lnSpc>
              <a:buFont typeface="Arial" panose="020B0604020202020204" pitchFamily="34" charset="0"/>
              <a:buChar char="•"/>
            </a:pPr>
            <a:r>
              <a:rPr lang="en-US" sz="2000" dirty="0">
                <a:solidFill>
                  <a:schemeClr val="tx2"/>
                </a:solidFill>
                <a:ea typeface="Roboto" panose="02000000000000000000" pitchFamily="2" charset="0"/>
                <a:cs typeface="Roboto Condensed Light" charset="0"/>
              </a:rPr>
              <a:t>Job Readiness Skills </a:t>
            </a:r>
          </a:p>
          <a:p>
            <a:pPr marL="285750" indent="-285750" algn="ctr">
              <a:lnSpc>
                <a:spcPct val="120000"/>
              </a:lnSpc>
              <a:buFont typeface="Arial" panose="020B0604020202020204" pitchFamily="34" charset="0"/>
              <a:buChar char="•"/>
            </a:pPr>
            <a:r>
              <a:rPr lang="en-US" sz="2000" dirty="0">
                <a:solidFill>
                  <a:schemeClr val="tx2"/>
                </a:solidFill>
                <a:ea typeface="Roboto" panose="02000000000000000000" pitchFamily="2" charset="0"/>
                <a:cs typeface="Roboto Condensed Light" charset="0"/>
              </a:rPr>
              <a:t>Lack of Documentation </a:t>
            </a:r>
            <a:endParaRPr lang="en-US" sz="2000" dirty="0">
              <a:solidFill>
                <a:schemeClr val="tx2"/>
              </a:solidFill>
            </a:endParaRPr>
          </a:p>
        </p:txBody>
      </p:sp>
    </p:spTree>
    <p:extLst>
      <p:ext uri="{BB962C8B-B14F-4D97-AF65-F5344CB8AC3E}">
        <p14:creationId xmlns:p14="http://schemas.microsoft.com/office/powerpoint/2010/main" val="409034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5"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8" name="Your Title Text Goes Here"/>
          <p:cNvSpPr txBox="1"/>
          <p:nvPr/>
        </p:nvSpPr>
        <p:spPr>
          <a:xfrm>
            <a:off x="838200" y="365125"/>
            <a:ext cx="10515600" cy="1325563"/>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ctr">
            <a:normAutofit/>
          </a:bodyPr>
          <a:lstStyle/>
          <a:p>
            <a:pPr>
              <a:lnSpc>
                <a:spcPct val="90000"/>
              </a:lnSpc>
              <a:spcBef>
                <a:spcPct val="0"/>
              </a:spcBef>
              <a:spcAft>
                <a:spcPts val="600"/>
              </a:spcAft>
              <a:defRPr sz="2000">
                <a:solidFill>
                  <a:srgbClr val="404040"/>
                </a:solidFill>
                <a:latin typeface="Aller"/>
                <a:ea typeface="Aller"/>
                <a:cs typeface="Aller"/>
                <a:sym typeface="Aller"/>
              </a:defRPr>
            </a:pPr>
            <a:r>
              <a:rPr lang="en-US" sz="4400">
                <a:latin typeface="+mj-lt"/>
                <a:ea typeface="+mj-ea"/>
                <a:cs typeface="+mj-cs"/>
              </a:rPr>
              <a:t>Expungement </a:t>
            </a:r>
          </a:p>
        </p:txBody>
      </p:sp>
      <p:sp>
        <p:nvSpPr>
          <p:cNvPr id="1323" name="Ut wisi enim ad minim veniam, quis nostrud exerci tation ullamcorper suscipit lobortis nisl ut aliquip ex ea commodo consequat. Lorem ipsum dolor sit amet, consectetuer adipiscing elit, sed diam nonummy nibh euismod. Ut wisi enim ad minim veniam, quis nostrud exerci tation ullamcorper suscipit lobortis nisl ut"/>
          <p:cNvSpPr txBox="1"/>
          <p:nvPr/>
        </p:nvSpPr>
        <p:spPr>
          <a:xfrm>
            <a:off x="838200" y="2015406"/>
            <a:ext cx="5097779" cy="4065986"/>
          </a:xfrm>
          <a:prstGeom prst="rect">
            <a:avLst/>
          </a:prstGeom>
          <a:extLst>
            <a:ext uri="{C572A759-6A51-4108-AA02-DFA0A04FC94B}">
              <ma14:wrappingTextBoxFlag xmlns="" xmlns:ma14="http://schemas.microsoft.com/office/mac/drawingml/2011/main" val="1"/>
            </a:ext>
          </a:extLst>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defRPr sz="1600" b="1">
                <a:solidFill>
                  <a:srgbClr val="404040"/>
                </a:solidFill>
              </a:defRPr>
            </a:pPr>
            <a:r>
              <a:rPr lang="en-US" sz="2500" dirty="0">
                <a:solidFill>
                  <a:srgbClr val="FFFFFF"/>
                </a:solidFill>
              </a:rPr>
              <a:t>How it works</a:t>
            </a:r>
          </a:p>
          <a:p>
            <a:pPr marL="285750" indent="-228600">
              <a:lnSpc>
                <a:spcPct val="90000"/>
              </a:lnSpc>
              <a:spcAft>
                <a:spcPts val="600"/>
              </a:spcAft>
              <a:buFont typeface="Arial" panose="020B0604020202020204" pitchFamily="34" charset="0"/>
              <a:buChar char="•"/>
              <a:defRPr sz="1600" b="1">
                <a:solidFill>
                  <a:srgbClr val="404040"/>
                </a:solidFill>
              </a:defRPr>
            </a:pPr>
            <a:r>
              <a:rPr lang="en-US" sz="2500" dirty="0">
                <a:solidFill>
                  <a:srgbClr val="FFFFFF"/>
                </a:solidFill>
                <a:sym typeface="Calibri Light"/>
              </a:rPr>
              <a:t>Who Qualify</a:t>
            </a:r>
          </a:p>
          <a:p>
            <a:pPr marL="285750" indent="-228600">
              <a:lnSpc>
                <a:spcPct val="90000"/>
              </a:lnSpc>
              <a:spcAft>
                <a:spcPts val="600"/>
              </a:spcAft>
              <a:buFont typeface="Arial" panose="020B0604020202020204" pitchFamily="34" charset="0"/>
              <a:buChar char="•"/>
              <a:defRPr sz="1600" b="1">
                <a:solidFill>
                  <a:srgbClr val="404040"/>
                </a:solidFill>
              </a:defRPr>
            </a:pPr>
            <a:r>
              <a:rPr lang="en-US" sz="2500" dirty="0">
                <a:solidFill>
                  <a:srgbClr val="FFFFFF"/>
                </a:solidFill>
                <a:sym typeface="Calibri Light"/>
              </a:rPr>
              <a:t>How to go about it</a:t>
            </a:r>
          </a:p>
          <a:p>
            <a:pPr marL="57150">
              <a:lnSpc>
                <a:spcPct val="90000"/>
              </a:lnSpc>
              <a:spcAft>
                <a:spcPts val="600"/>
              </a:spcAft>
              <a:defRPr sz="1600" b="1">
                <a:solidFill>
                  <a:srgbClr val="404040"/>
                </a:solidFill>
              </a:defRPr>
            </a:pPr>
            <a:r>
              <a:rPr lang="en-US" sz="2500" dirty="0">
                <a:solidFill>
                  <a:srgbClr val="FFFFFF"/>
                </a:solidFill>
                <a:sym typeface="Calibri Light"/>
              </a:rPr>
              <a:t>Partnerships </a:t>
            </a:r>
          </a:p>
          <a:p>
            <a:pPr marL="514350" indent="-457200">
              <a:lnSpc>
                <a:spcPct val="90000"/>
              </a:lnSpc>
              <a:spcAft>
                <a:spcPts val="600"/>
              </a:spcAft>
              <a:buFont typeface="Arial" panose="020B0604020202020204" pitchFamily="34" charset="0"/>
              <a:buChar char="•"/>
              <a:defRPr sz="1600" b="1">
                <a:solidFill>
                  <a:srgbClr val="404040"/>
                </a:solidFill>
              </a:defRPr>
            </a:pPr>
            <a:r>
              <a:rPr lang="en-US" sz="2000" dirty="0">
                <a:solidFill>
                  <a:srgbClr val="FFFFFF"/>
                </a:solidFill>
                <a:sym typeface="Calibri Light"/>
              </a:rPr>
              <a:t>Maryland Legal Aid </a:t>
            </a:r>
          </a:p>
          <a:p>
            <a:pPr marL="514350" indent="-457200">
              <a:lnSpc>
                <a:spcPct val="90000"/>
              </a:lnSpc>
              <a:spcAft>
                <a:spcPts val="600"/>
              </a:spcAft>
              <a:buFont typeface="Arial" panose="020B0604020202020204" pitchFamily="34" charset="0"/>
              <a:buChar char="•"/>
              <a:defRPr sz="1600" b="1">
                <a:solidFill>
                  <a:srgbClr val="404040"/>
                </a:solidFill>
              </a:defRPr>
            </a:pPr>
            <a:r>
              <a:rPr lang="en-US" sz="2000" dirty="0">
                <a:solidFill>
                  <a:srgbClr val="FFFFFF"/>
                </a:solidFill>
                <a:sym typeface="Calibri Light"/>
              </a:rPr>
              <a:t>Prince George’s Re-Entry Round Table </a:t>
            </a:r>
          </a:p>
          <a:p>
            <a:pPr marL="514350" indent="-457200">
              <a:lnSpc>
                <a:spcPct val="90000"/>
              </a:lnSpc>
              <a:spcAft>
                <a:spcPts val="600"/>
              </a:spcAft>
              <a:buFont typeface="Arial" panose="020B0604020202020204" pitchFamily="34" charset="0"/>
              <a:buChar char="•"/>
              <a:defRPr sz="1600" b="1">
                <a:solidFill>
                  <a:srgbClr val="404040"/>
                </a:solidFill>
              </a:defRPr>
            </a:pPr>
            <a:r>
              <a:rPr lang="en-US" sz="2000" dirty="0">
                <a:solidFill>
                  <a:srgbClr val="FFFFFF"/>
                </a:solidFill>
                <a:sym typeface="Calibri Light"/>
              </a:rPr>
              <a:t>Faith Based Organizations </a:t>
            </a:r>
          </a:p>
          <a:p>
            <a:pPr marL="514350" indent="-457200">
              <a:lnSpc>
                <a:spcPct val="90000"/>
              </a:lnSpc>
              <a:spcAft>
                <a:spcPts val="600"/>
              </a:spcAft>
              <a:buFont typeface="Arial" panose="020B0604020202020204" pitchFamily="34" charset="0"/>
              <a:buChar char="•"/>
              <a:defRPr sz="1600" b="1">
                <a:solidFill>
                  <a:srgbClr val="404040"/>
                </a:solidFill>
              </a:defRPr>
            </a:pPr>
            <a:r>
              <a:rPr lang="en-US" sz="2000" dirty="0">
                <a:solidFill>
                  <a:srgbClr val="FFFFFF"/>
                </a:solidFill>
                <a:sym typeface="Calibri Light"/>
              </a:rPr>
              <a:t>Community Partners </a:t>
            </a:r>
          </a:p>
          <a:p>
            <a:pPr marL="514350" indent="-457200">
              <a:lnSpc>
                <a:spcPct val="90000"/>
              </a:lnSpc>
              <a:spcAft>
                <a:spcPts val="600"/>
              </a:spcAft>
              <a:buFont typeface="Arial" panose="020B0604020202020204" pitchFamily="34" charset="0"/>
              <a:buChar char="•"/>
              <a:defRPr sz="1600" b="1">
                <a:solidFill>
                  <a:srgbClr val="404040"/>
                </a:solidFill>
              </a:defRPr>
            </a:pPr>
            <a:r>
              <a:rPr lang="en-US" sz="2000" dirty="0">
                <a:solidFill>
                  <a:srgbClr val="FFFFFF"/>
                </a:solidFill>
                <a:sym typeface="Calibri Light"/>
              </a:rPr>
              <a:t>Prince George’s County Courts</a:t>
            </a:r>
          </a:p>
          <a:p>
            <a:pPr marL="514350" indent="-457200">
              <a:lnSpc>
                <a:spcPct val="90000"/>
              </a:lnSpc>
              <a:spcAft>
                <a:spcPts val="600"/>
              </a:spcAft>
              <a:buFont typeface="Arial" panose="020B0604020202020204" pitchFamily="34" charset="0"/>
              <a:buChar char="•"/>
              <a:defRPr sz="1600" b="1">
                <a:solidFill>
                  <a:srgbClr val="404040"/>
                </a:solidFill>
              </a:defRPr>
            </a:pPr>
            <a:r>
              <a:rPr lang="en-US" sz="2000" dirty="0">
                <a:solidFill>
                  <a:srgbClr val="FFFFFF"/>
                </a:solidFill>
                <a:sym typeface="Calibri Light"/>
              </a:rPr>
              <a:t>Maryland Sate Delegates </a:t>
            </a:r>
          </a:p>
        </p:txBody>
      </p:sp>
      <p:pic>
        <p:nvPicPr>
          <p:cNvPr id="11" name="Picture Placeholder 10">
            <a:extLst>
              <a:ext uri="{FF2B5EF4-FFF2-40B4-BE49-F238E27FC236}">
                <a16:creationId xmlns:a16="http://schemas.microsoft.com/office/drawing/2014/main" id="{C1295061-68E6-4866-8F90-BD2451289F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000" b="4000"/>
          <a:stretch>
            <a:fillRect/>
          </a:stretch>
        </p:blipFill>
        <p:spPr>
          <a:xfrm>
            <a:off x="8305455" y="1828800"/>
            <a:ext cx="3273196"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26" name="Graphic 25">
            <a:extLst>
              <a:ext uri="{FF2B5EF4-FFF2-40B4-BE49-F238E27FC236}">
                <a16:creationId xmlns:a16="http://schemas.microsoft.com/office/drawing/2014/main" id="{42D79300-BE4B-40DD-B44B-F22D0A7CA6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8801" y="4267709"/>
            <a:ext cx="5116410" cy="1781214"/>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56502801"/>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 name="Slide Number"/>
          <p:cNvSpPr txBox="1">
            <a:spLocks noGrp="1"/>
          </p:cNvSpPr>
          <p:nvPr>
            <p:ph type="sldNum" sz="quarter" idx="4294967295"/>
          </p:nvPr>
        </p:nvSpPr>
        <p:spPr>
          <a:xfrm>
            <a:off x="9351963" y="-636588"/>
            <a:ext cx="2840037" cy="312737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547" name="Rectangle"/>
          <p:cNvSpPr/>
          <p:nvPr/>
        </p:nvSpPr>
        <p:spPr>
          <a:xfrm>
            <a:off x="6657530" y="5245999"/>
            <a:ext cx="5534472" cy="1612001"/>
          </a:xfrm>
          <a:prstGeom prst="rect">
            <a:avLst/>
          </a:prstGeom>
          <a:solidFill>
            <a:srgbClr val="DA5300">
              <a:alpha val="80784"/>
            </a:srgbClr>
          </a:solidFill>
          <a:ln w="12700">
            <a:miter lim="400000"/>
          </a:ln>
        </p:spPr>
        <p:txBody>
          <a:bodyPr lIns="45719" rIns="45719" anchor="ctr"/>
          <a:lstStyle/>
          <a:p>
            <a:pPr algn="ctr">
              <a:defRPr>
                <a:solidFill>
                  <a:srgbClr val="FFFFFF"/>
                </a:solidFill>
              </a:defRPr>
            </a:pPr>
            <a:endParaRPr/>
          </a:p>
        </p:txBody>
      </p:sp>
      <p:sp>
        <p:nvSpPr>
          <p:cNvPr id="1548" name="Title Text Goes Here, uis nostrud exerci tation ullamcorper suscipit"/>
          <p:cNvSpPr txBox="1"/>
          <p:nvPr/>
        </p:nvSpPr>
        <p:spPr>
          <a:xfrm>
            <a:off x="7117125" y="5720241"/>
            <a:ext cx="4469676" cy="66351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120000"/>
              </a:lnSpc>
              <a:defRPr sz="1600" i="1">
                <a:solidFill>
                  <a:srgbClr val="404040"/>
                </a:solidFill>
                <a:latin typeface="Aller"/>
                <a:ea typeface="Aller"/>
                <a:cs typeface="Aller"/>
                <a:sym typeface="Aller"/>
              </a:defRPr>
            </a:lvl1pPr>
          </a:lstStyle>
          <a:p>
            <a:pPr algn="ctr"/>
            <a:r>
              <a:rPr dirty="0">
                <a:solidFill>
                  <a:schemeClr val="bg1"/>
                </a:solidFill>
                <a:latin typeface="+mj-lt"/>
              </a:rPr>
              <a:t>Title Text Goes Here, </a:t>
            </a:r>
            <a:r>
              <a:rPr dirty="0" err="1">
                <a:solidFill>
                  <a:schemeClr val="bg1"/>
                </a:solidFill>
                <a:latin typeface="+mj-lt"/>
              </a:rPr>
              <a:t>uis</a:t>
            </a:r>
            <a:r>
              <a:rPr dirty="0">
                <a:solidFill>
                  <a:schemeClr val="bg1"/>
                </a:solidFill>
                <a:latin typeface="+mj-lt"/>
              </a:rPr>
              <a:t> </a:t>
            </a:r>
            <a:r>
              <a:rPr dirty="0" err="1">
                <a:solidFill>
                  <a:schemeClr val="bg1"/>
                </a:solidFill>
                <a:latin typeface="+mj-lt"/>
              </a:rPr>
              <a:t>nostrud</a:t>
            </a:r>
            <a:r>
              <a:rPr dirty="0">
                <a:solidFill>
                  <a:schemeClr val="bg1"/>
                </a:solidFill>
                <a:latin typeface="+mj-lt"/>
              </a:rPr>
              <a:t> </a:t>
            </a:r>
            <a:r>
              <a:rPr dirty="0" err="1">
                <a:solidFill>
                  <a:schemeClr val="bg1"/>
                </a:solidFill>
                <a:latin typeface="+mj-lt"/>
              </a:rPr>
              <a:t>exerci</a:t>
            </a:r>
            <a:r>
              <a:rPr dirty="0">
                <a:solidFill>
                  <a:schemeClr val="bg1"/>
                </a:solidFill>
                <a:latin typeface="+mj-lt"/>
              </a:rPr>
              <a:t> </a:t>
            </a:r>
            <a:r>
              <a:rPr dirty="0" err="1">
                <a:solidFill>
                  <a:schemeClr val="bg1"/>
                </a:solidFill>
                <a:latin typeface="+mj-lt"/>
              </a:rPr>
              <a:t>tation</a:t>
            </a:r>
            <a:r>
              <a:rPr dirty="0">
                <a:solidFill>
                  <a:schemeClr val="bg1"/>
                </a:solidFill>
                <a:latin typeface="+mj-lt"/>
              </a:rPr>
              <a:t> </a:t>
            </a:r>
            <a:r>
              <a:rPr dirty="0" err="1">
                <a:solidFill>
                  <a:schemeClr val="bg1"/>
                </a:solidFill>
                <a:latin typeface="+mj-lt"/>
              </a:rPr>
              <a:t>ullamcorper</a:t>
            </a:r>
            <a:r>
              <a:rPr dirty="0">
                <a:solidFill>
                  <a:schemeClr val="bg1"/>
                </a:solidFill>
                <a:latin typeface="+mj-lt"/>
              </a:rPr>
              <a:t> </a:t>
            </a:r>
            <a:r>
              <a:rPr dirty="0" err="1">
                <a:solidFill>
                  <a:schemeClr val="bg1"/>
                </a:solidFill>
                <a:latin typeface="+mj-lt"/>
              </a:rPr>
              <a:t>suscipit</a:t>
            </a:r>
            <a:endParaRPr dirty="0">
              <a:solidFill>
                <a:schemeClr val="bg1"/>
              </a:solidFill>
              <a:latin typeface="+mj-lt"/>
            </a:endParaRPr>
          </a:p>
        </p:txBody>
      </p:sp>
      <p:sp>
        <p:nvSpPr>
          <p:cNvPr id="41" name="Ut wisi enim ad minim veniam, quis nostrud exerci tation ullamcorper suscipit lobortis nisl ut aliquip ex ea commodo consequat. Lorem ipsum dolor sit amet, consectetuer adipiscing elit, sed diam nonummy nibh euismod. Ut wisi enim ad minim veniam, quis nostrud exerci tation ullamcorper suscipit lobortis nisl ut">
            <a:extLst>
              <a:ext uri="{FF2B5EF4-FFF2-40B4-BE49-F238E27FC236}">
                <a16:creationId xmlns:a16="http://schemas.microsoft.com/office/drawing/2014/main" id="{EB54DCDC-93F0-4CEC-8EF8-4F77D1EB85B8}"/>
              </a:ext>
            </a:extLst>
          </p:cNvPr>
          <p:cNvSpPr txBox="1"/>
          <p:nvPr/>
        </p:nvSpPr>
        <p:spPr>
          <a:xfrm>
            <a:off x="1047070" y="2754570"/>
            <a:ext cx="5010150" cy="95898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120000"/>
              </a:lnSpc>
              <a:defRPr sz="1400" b="1">
                <a:solidFill>
                  <a:srgbClr val="404040"/>
                </a:solidFill>
              </a:defRPr>
            </a:pPr>
            <a:r>
              <a:rPr lang="en-US" sz="1600" dirty="0">
                <a:solidFill>
                  <a:schemeClr val="tx1">
                    <a:lumMod val="65000"/>
                    <a:lumOff val="35000"/>
                  </a:schemeClr>
                </a:solidFill>
                <a:latin typeface="+mj-lt"/>
              </a:rPr>
              <a:t>Re-Entry touches and impacts our community from public safety, health, employment, housing, educating, behavioral health, veterans and family.</a:t>
            </a:r>
            <a:endParaRPr sz="1600" b="0" dirty="0">
              <a:solidFill>
                <a:schemeClr val="tx1">
                  <a:lumMod val="65000"/>
                  <a:lumOff val="35000"/>
                </a:schemeClr>
              </a:solidFill>
              <a:latin typeface="+mj-lt"/>
            </a:endParaRPr>
          </a:p>
        </p:txBody>
      </p:sp>
      <p:sp>
        <p:nvSpPr>
          <p:cNvPr id="53" name="Shape">
            <a:extLst>
              <a:ext uri="{FF2B5EF4-FFF2-40B4-BE49-F238E27FC236}">
                <a16:creationId xmlns:a16="http://schemas.microsoft.com/office/drawing/2014/main" id="{FEE70F34-6657-4AD4-90DF-79F4B852B6B9}"/>
              </a:ext>
            </a:extLst>
          </p:cNvPr>
          <p:cNvSpPr/>
          <p:nvPr/>
        </p:nvSpPr>
        <p:spPr>
          <a:xfrm>
            <a:off x="1247151" y="4887938"/>
            <a:ext cx="464346" cy="450058"/>
          </a:xfrm>
          <a:custGeom>
            <a:avLst/>
            <a:gdLst/>
            <a:ahLst/>
            <a:cxnLst>
              <a:cxn ang="0">
                <a:pos x="wd2" y="hd2"/>
              </a:cxn>
              <a:cxn ang="5400000">
                <a:pos x="wd2" y="hd2"/>
              </a:cxn>
              <a:cxn ang="10800000">
                <a:pos x="wd2" y="hd2"/>
              </a:cxn>
              <a:cxn ang="16200000">
                <a:pos x="wd2" y="hd2"/>
              </a:cxn>
            </a:cxnLst>
            <a:rect l="0" t="0" r="r" b="b"/>
            <a:pathLst>
              <a:path w="21392" h="21600" extrusionOk="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adFill>
            <a:gsLst>
              <a:gs pos="0">
                <a:schemeClr val="accent1"/>
              </a:gs>
              <a:gs pos="100000">
                <a:schemeClr val="accent1">
                  <a:lumMod val="50000"/>
                </a:schemeClr>
              </a:gs>
            </a:gsLst>
            <a:lin ang="5400000" scaled="1"/>
          </a:gradFill>
          <a:ln w="12700">
            <a:miter lim="400000"/>
          </a:ln>
        </p:spPr>
        <p:txBody>
          <a:bodyPr lIns="45719" rIns="45719" anchor="ct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solidFill>
                <a:schemeClr val="tx1">
                  <a:lumMod val="65000"/>
                  <a:lumOff val="35000"/>
                </a:schemeClr>
              </a:solidFill>
              <a:latin typeface="+mj-lt"/>
            </a:endParaRPr>
          </a:p>
        </p:txBody>
      </p:sp>
      <p:sp>
        <p:nvSpPr>
          <p:cNvPr id="54" name="quis nostrud exerci tation ullamcorper suscipit lobortis nisl ut aliquip ex ea">
            <a:extLst>
              <a:ext uri="{FF2B5EF4-FFF2-40B4-BE49-F238E27FC236}">
                <a16:creationId xmlns:a16="http://schemas.microsoft.com/office/drawing/2014/main" id="{D41672C9-109E-4FD6-9C1C-E3DBC58AFBDB}"/>
              </a:ext>
            </a:extLst>
          </p:cNvPr>
          <p:cNvSpPr txBox="1"/>
          <p:nvPr/>
        </p:nvSpPr>
        <p:spPr>
          <a:xfrm>
            <a:off x="1837437" y="4151734"/>
            <a:ext cx="3408172" cy="33361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120000"/>
              </a:lnSpc>
              <a:defRPr sz="1200">
                <a:solidFill>
                  <a:schemeClr val="accent6">
                    <a:lumOff val="34931"/>
                  </a:schemeClr>
                </a:solidFill>
              </a:defRPr>
            </a:lvl1pPr>
          </a:lstStyle>
          <a:p>
            <a:r>
              <a:rPr lang="en-US" sz="1400" b="1" dirty="0">
                <a:solidFill>
                  <a:schemeClr val="tx1">
                    <a:lumMod val="65000"/>
                    <a:lumOff val="35000"/>
                  </a:schemeClr>
                </a:solidFill>
                <a:latin typeface="+mj-lt"/>
              </a:rPr>
              <a:t>2.3 Million People are incarcerated in U.S</a:t>
            </a:r>
            <a:r>
              <a:rPr lang="en-US" dirty="0">
                <a:solidFill>
                  <a:schemeClr val="tx1">
                    <a:lumMod val="65000"/>
                    <a:lumOff val="35000"/>
                  </a:schemeClr>
                </a:solidFill>
                <a:latin typeface="+mj-lt"/>
              </a:rPr>
              <a:t>.</a:t>
            </a:r>
            <a:endParaRPr dirty="0">
              <a:solidFill>
                <a:schemeClr val="tx1">
                  <a:lumMod val="65000"/>
                  <a:lumOff val="35000"/>
                </a:schemeClr>
              </a:solidFill>
              <a:latin typeface="+mj-lt"/>
            </a:endParaRPr>
          </a:p>
        </p:txBody>
      </p:sp>
      <p:sp>
        <p:nvSpPr>
          <p:cNvPr id="56" name="quis nostrud exerci tation ullamcorper suscipit lobortis nisl ut aliquip ex ea">
            <a:extLst>
              <a:ext uri="{FF2B5EF4-FFF2-40B4-BE49-F238E27FC236}">
                <a16:creationId xmlns:a16="http://schemas.microsoft.com/office/drawing/2014/main" id="{D5D8B60A-811F-486E-B8C5-49D2A1C6655D}"/>
              </a:ext>
            </a:extLst>
          </p:cNvPr>
          <p:cNvSpPr txBox="1"/>
          <p:nvPr/>
        </p:nvSpPr>
        <p:spPr>
          <a:xfrm>
            <a:off x="1771651" y="4985607"/>
            <a:ext cx="3408172" cy="3508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120000"/>
              </a:lnSpc>
              <a:defRPr sz="1200">
                <a:solidFill>
                  <a:schemeClr val="accent6">
                    <a:lumOff val="34931"/>
                  </a:schemeClr>
                </a:solidFill>
              </a:defRPr>
            </a:lvl1pPr>
          </a:lstStyle>
          <a:p>
            <a:r>
              <a:rPr lang="en-US" sz="1500" b="1" dirty="0">
                <a:solidFill>
                  <a:schemeClr val="tx1">
                    <a:lumMod val="65000"/>
                    <a:lumOff val="35000"/>
                  </a:schemeClr>
                </a:solidFill>
                <a:latin typeface="+mj-lt"/>
              </a:rPr>
              <a:t>More than 95% released int community</a:t>
            </a:r>
            <a:endParaRPr sz="1500" b="1" dirty="0">
              <a:solidFill>
                <a:schemeClr val="tx1">
                  <a:lumMod val="65000"/>
                  <a:lumOff val="35000"/>
                </a:schemeClr>
              </a:solidFill>
              <a:latin typeface="+mj-lt"/>
            </a:endParaRPr>
          </a:p>
        </p:txBody>
      </p:sp>
      <p:sp>
        <p:nvSpPr>
          <p:cNvPr id="58" name="TextBox 57">
            <a:extLst>
              <a:ext uri="{FF2B5EF4-FFF2-40B4-BE49-F238E27FC236}">
                <a16:creationId xmlns:a16="http://schemas.microsoft.com/office/drawing/2014/main" id="{7BD09F18-A1BC-41F0-B54B-C67F97C3F133}"/>
              </a:ext>
            </a:extLst>
          </p:cNvPr>
          <p:cNvSpPr txBox="1"/>
          <p:nvPr/>
        </p:nvSpPr>
        <p:spPr>
          <a:xfrm>
            <a:off x="981757" y="1031662"/>
            <a:ext cx="5387145" cy="784830"/>
          </a:xfrm>
          <a:prstGeom prst="rect">
            <a:avLst/>
          </a:prstGeom>
          <a:noFill/>
        </p:spPr>
        <p:txBody>
          <a:bodyPr wrap="square" rtlCol="0">
            <a:spAutoFit/>
          </a:bodyPr>
          <a:lstStyle/>
          <a:p>
            <a:r>
              <a:rPr lang="en-US" sz="4500" b="1" dirty="0">
                <a:solidFill>
                  <a:srgbClr val="FF6600"/>
                </a:solidFill>
                <a:latin typeface="+mj-lt"/>
              </a:rPr>
              <a:t>Why have Programs</a:t>
            </a:r>
          </a:p>
        </p:txBody>
      </p:sp>
      <p:sp>
        <p:nvSpPr>
          <p:cNvPr id="59" name="Rectangle 58">
            <a:extLst>
              <a:ext uri="{FF2B5EF4-FFF2-40B4-BE49-F238E27FC236}">
                <a16:creationId xmlns:a16="http://schemas.microsoft.com/office/drawing/2014/main" id="{8A68FC1C-44C6-4ABD-AD68-D2C14F1CAD8E}"/>
              </a:ext>
            </a:extLst>
          </p:cNvPr>
          <p:cNvSpPr/>
          <p:nvPr/>
        </p:nvSpPr>
        <p:spPr>
          <a:xfrm>
            <a:off x="981757" y="1664467"/>
            <a:ext cx="5657511" cy="784830"/>
          </a:xfrm>
          <a:prstGeom prst="rect">
            <a:avLst/>
          </a:prstGeom>
        </p:spPr>
        <p:txBody>
          <a:bodyPr wrap="none">
            <a:spAutoFit/>
          </a:bodyPr>
          <a:lstStyle/>
          <a:p>
            <a:r>
              <a:rPr lang="en-US" sz="4500" b="1" dirty="0">
                <a:solidFill>
                  <a:srgbClr val="002060"/>
                </a:solidFill>
                <a:latin typeface="+mj-lt"/>
              </a:rPr>
              <a:t>for Returning citizens? </a:t>
            </a:r>
            <a:endParaRPr lang="en-US" sz="4500" dirty="0">
              <a:solidFill>
                <a:srgbClr val="002060"/>
              </a:solidFill>
              <a:latin typeface="+mj-lt"/>
            </a:endParaRPr>
          </a:p>
        </p:txBody>
      </p:sp>
      <p:pic>
        <p:nvPicPr>
          <p:cNvPr id="25" name="Graphic 24">
            <a:extLst>
              <a:ext uri="{FF2B5EF4-FFF2-40B4-BE49-F238E27FC236}">
                <a16:creationId xmlns:a16="http://schemas.microsoft.com/office/drawing/2014/main" id="{B92798CA-753F-4EDB-8884-2F81C10FD8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757" y="196102"/>
            <a:ext cx="1944389" cy="676915"/>
          </a:xfrm>
          <a:prstGeom prst="rect">
            <a:avLst/>
          </a:prstGeom>
        </p:spPr>
      </p:pic>
      <p:pic>
        <p:nvPicPr>
          <p:cNvPr id="8" name="Picture Placeholder 7" descr="CAPTION">
            <a:extLst>
              <a:ext uri="{FF2B5EF4-FFF2-40B4-BE49-F238E27FC236}">
                <a16:creationId xmlns:a16="http://schemas.microsoft.com/office/drawing/2014/main" id="{FBC2BF03-B50B-44E9-A700-78872F559D42}"/>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9966" r="19966"/>
          <a:stretch>
            <a:fillRect/>
          </a:stretch>
        </p:blipFill>
        <p:spPr>
          <a:xfrm>
            <a:off x="6657975" y="-22225"/>
            <a:ext cx="5534025" cy="5268913"/>
          </a:xfrm>
        </p:spPr>
      </p:pic>
      <p:sp>
        <p:nvSpPr>
          <p:cNvPr id="26" name="Shape">
            <a:extLst>
              <a:ext uri="{FF2B5EF4-FFF2-40B4-BE49-F238E27FC236}">
                <a16:creationId xmlns:a16="http://schemas.microsoft.com/office/drawing/2014/main" id="{16E32330-59F5-4FA6-8128-A71D3C236F93}"/>
              </a:ext>
            </a:extLst>
          </p:cNvPr>
          <p:cNvSpPr/>
          <p:nvPr/>
        </p:nvSpPr>
        <p:spPr>
          <a:xfrm>
            <a:off x="1307305" y="4075715"/>
            <a:ext cx="464346" cy="450058"/>
          </a:xfrm>
          <a:custGeom>
            <a:avLst/>
            <a:gdLst/>
            <a:ahLst/>
            <a:cxnLst>
              <a:cxn ang="0">
                <a:pos x="wd2" y="hd2"/>
              </a:cxn>
              <a:cxn ang="5400000">
                <a:pos x="wd2" y="hd2"/>
              </a:cxn>
              <a:cxn ang="10800000">
                <a:pos x="wd2" y="hd2"/>
              </a:cxn>
              <a:cxn ang="16200000">
                <a:pos x="wd2" y="hd2"/>
              </a:cxn>
            </a:cxnLst>
            <a:rect l="0" t="0" r="r" b="b"/>
            <a:pathLst>
              <a:path w="21392" h="21600" extrusionOk="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adFill>
            <a:gsLst>
              <a:gs pos="0">
                <a:schemeClr val="accent1"/>
              </a:gs>
              <a:gs pos="100000">
                <a:schemeClr val="accent1">
                  <a:lumMod val="50000"/>
                </a:schemeClr>
              </a:gs>
            </a:gsLst>
            <a:lin ang="5400000" scaled="1"/>
          </a:gradFill>
          <a:ln w="12700">
            <a:miter lim="400000"/>
          </a:ln>
        </p:spPr>
        <p:txBody>
          <a:bodyPr lIns="45719" rIns="45719" anchor="ctr"/>
          <a:lstStyle/>
          <a:p>
            <a:pPr algn="ctr" defTabSz="228593">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solidFill>
                <a:schemeClr val="tx1">
                  <a:lumMod val="65000"/>
                  <a:lumOff val="35000"/>
                </a:schemeClr>
              </a:solidFill>
              <a:latin typeface="+mj-lt"/>
            </a:endParaRPr>
          </a:p>
        </p:txBody>
      </p:sp>
    </p:spTree>
    <p:extLst>
      <p:ext uri="{BB962C8B-B14F-4D97-AF65-F5344CB8AC3E}">
        <p14:creationId xmlns:p14="http://schemas.microsoft.com/office/powerpoint/2010/main" val="188234100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17406D"/>
      </a:dk2>
      <a:lt2>
        <a:srgbClr val="DBEFF9"/>
      </a:lt2>
      <a:accent1>
        <a:srgbClr val="009DD9"/>
      </a:accent1>
      <a:accent2>
        <a:srgbClr val="0BD0D9"/>
      </a:accent2>
      <a:accent3>
        <a:srgbClr val="10CF9B"/>
      </a:accent3>
      <a:accent4>
        <a:srgbClr val="7CCA62"/>
      </a:accent4>
      <a:accent5>
        <a:srgbClr val="A5C249"/>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92149BA125A4DBA29E20D23FF6F07" ma:contentTypeVersion="4" ma:contentTypeDescription="Create a new document." ma:contentTypeScope="" ma:versionID="f75b5a14bf6f4846a80cb9ff816b24d6">
  <xsd:schema xmlns:xsd="http://www.w3.org/2001/XMLSchema" xmlns:xs="http://www.w3.org/2001/XMLSchema" xmlns:p="http://schemas.microsoft.com/office/2006/metadata/properties" xmlns:ns2="baef2820-6b11-4694-96a8-3a6c53cf250b" xmlns:ns3="3f6b5055-1967-4606-b0e6-6c1398a999ef" targetNamespace="http://schemas.microsoft.com/office/2006/metadata/properties" ma:root="true" ma:fieldsID="01a686146dace8e4018571f27dbe3589" ns2:_="" ns3:_="">
    <xsd:import namespace="baef2820-6b11-4694-96a8-3a6c53cf250b"/>
    <xsd:import namespace="3f6b5055-1967-4606-b0e6-6c1398a999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f2820-6b11-4694-96a8-3a6c53cf2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b5055-1967-4606-b0e6-6c1398a999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9FF010-F4ED-4A76-A509-F80565578106}"/>
</file>

<file path=customXml/itemProps2.xml><?xml version="1.0" encoding="utf-8"?>
<ds:datastoreItem xmlns:ds="http://schemas.openxmlformats.org/officeDocument/2006/customXml" ds:itemID="{DDE783CC-F5CD-482E-B66A-79A6B74DA1B1}"/>
</file>

<file path=customXml/itemProps3.xml><?xml version="1.0" encoding="utf-8"?>
<ds:datastoreItem xmlns:ds="http://schemas.openxmlformats.org/officeDocument/2006/customXml" ds:itemID="{8B0F025E-7993-4905-9DD0-41184E75F137}"/>
</file>

<file path=docProps/app.xml><?xml version="1.0" encoding="utf-8"?>
<Properties xmlns="http://schemas.openxmlformats.org/officeDocument/2006/extended-properties" xmlns:vt="http://schemas.openxmlformats.org/officeDocument/2006/docPropsVTypes">
  <TotalTime>40</TotalTime>
  <Words>250</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What We Do</vt:lpstr>
      <vt:lpstr>PowerPoint Presentation</vt:lpstr>
      <vt:lpstr>Barriers Non-Custodial Parents face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Vernice</dc:creator>
  <cp:lastModifiedBy>Gonzalez, Vernice</cp:lastModifiedBy>
  <cp:revision>4</cp:revision>
  <cp:lastPrinted>2019-10-11T20:24:52Z</cp:lastPrinted>
  <dcterms:created xsi:type="dcterms:W3CDTF">2019-10-11T20:17:35Z</dcterms:created>
  <dcterms:modified xsi:type="dcterms:W3CDTF">2019-10-11T20:58:25Z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0x010100FDE92149BA125A4DBA29E20D23FF6F07</vt:lpwstr>
  </property>
</Properties>
</file>